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32" r:id="rId2"/>
    <p:sldId id="350" r:id="rId3"/>
    <p:sldId id="259" r:id="rId4"/>
    <p:sldId id="431" r:id="rId5"/>
    <p:sldId id="280" r:id="rId6"/>
    <p:sldId id="402" r:id="rId7"/>
    <p:sldId id="403" r:id="rId8"/>
    <p:sldId id="406"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09"/>
  </p:normalViewPr>
  <p:slideViewPr>
    <p:cSldViewPr snapToGrid="0">
      <p:cViewPr varScale="1">
        <p:scale>
          <a:sx n="107" d="100"/>
          <a:sy n="107" d="100"/>
        </p:scale>
        <p:origin x="10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F73273-6D79-336F-CB98-63DACE73197B}"/>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663202A9-9F35-47CB-D46A-F55611BD3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1D44A5C8-6A6F-64F6-18D9-5D83773220C2}"/>
              </a:ext>
            </a:extLst>
          </p:cNvPr>
          <p:cNvSpPr>
            <a:spLocks noGrp="1"/>
          </p:cNvSpPr>
          <p:nvPr>
            <p:ph type="dt" sz="half" idx="10"/>
          </p:nvPr>
        </p:nvSpPr>
        <p:spPr/>
        <p:txBody>
          <a:bodyPr/>
          <a:lstStyle/>
          <a:p>
            <a:fld id="{86B89B74-F159-6946-81C3-1AC67B3D1E46}" type="datetimeFigureOut">
              <a:rPr lang="fr-FR" smtClean="0"/>
              <a:t>08/01/2025</a:t>
            </a:fld>
            <a:endParaRPr lang="fr-FR"/>
          </a:p>
        </p:txBody>
      </p:sp>
      <p:sp>
        <p:nvSpPr>
          <p:cNvPr id="5" name="Espace réservé du pied de page 4">
            <a:extLst>
              <a:ext uri="{FF2B5EF4-FFF2-40B4-BE49-F238E27FC236}">
                <a16:creationId xmlns:a16="http://schemas.microsoft.com/office/drawing/2014/main" id="{0C87A63F-823D-093F-35E8-65544F021E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3B2A6B-333C-307F-4FCB-C9A36D25B7C4}"/>
              </a:ext>
            </a:extLst>
          </p:cNvPr>
          <p:cNvSpPr>
            <a:spLocks noGrp="1"/>
          </p:cNvSpPr>
          <p:nvPr>
            <p:ph type="sldNum" sz="quarter" idx="12"/>
          </p:nvPr>
        </p:nvSpPr>
        <p:spPr/>
        <p:txBody>
          <a:bodyPr/>
          <a:lstStyle/>
          <a:p>
            <a:fld id="{82804621-2A87-7644-BD5F-5AAC2D792809}" type="slidenum">
              <a:rPr lang="fr-FR" smtClean="0"/>
              <a:t>‹N°›</a:t>
            </a:fld>
            <a:endParaRPr lang="fr-FR"/>
          </a:p>
        </p:txBody>
      </p:sp>
    </p:spTree>
    <p:extLst>
      <p:ext uri="{BB962C8B-B14F-4D97-AF65-F5344CB8AC3E}">
        <p14:creationId xmlns:p14="http://schemas.microsoft.com/office/powerpoint/2010/main" val="309040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B994A2-174E-9743-A4AF-E3EC50CAC2CA}"/>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202B200B-CD54-6E12-AC46-A99D39C426E2}"/>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5F63CBA4-DADE-2EEA-EE72-266E38F1A1DA}"/>
              </a:ext>
            </a:extLst>
          </p:cNvPr>
          <p:cNvSpPr>
            <a:spLocks noGrp="1"/>
          </p:cNvSpPr>
          <p:nvPr>
            <p:ph type="dt" sz="half" idx="10"/>
          </p:nvPr>
        </p:nvSpPr>
        <p:spPr/>
        <p:txBody>
          <a:bodyPr/>
          <a:lstStyle/>
          <a:p>
            <a:fld id="{86B89B74-F159-6946-81C3-1AC67B3D1E46}" type="datetimeFigureOut">
              <a:rPr lang="fr-FR" smtClean="0"/>
              <a:t>08/01/2025</a:t>
            </a:fld>
            <a:endParaRPr lang="fr-FR"/>
          </a:p>
        </p:txBody>
      </p:sp>
      <p:sp>
        <p:nvSpPr>
          <p:cNvPr id="5" name="Espace réservé du pied de page 4">
            <a:extLst>
              <a:ext uri="{FF2B5EF4-FFF2-40B4-BE49-F238E27FC236}">
                <a16:creationId xmlns:a16="http://schemas.microsoft.com/office/drawing/2014/main" id="{AE44EBD7-EA4D-3B2D-487B-A90A870D6C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CD06B8-A087-AA37-34A7-CF141667169E}"/>
              </a:ext>
            </a:extLst>
          </p:cNvPr>
          <p:cNvSpPr>
            <a:spLocks noGrp="1"/>
          </p:cNvSpPr>
          <p:nvPr>
            <p:ph type="sldNum" sz="quarter" idx="12"/>
          </p:nvPr>
        </p:nvSpPr>
        <p:spPr/>
        <p:txBody>
          <a:bodyPr/>
          <a:lstStyle/>
          <a:p>
            <a:fld id="{82804621-2A87-7644-BD5F-5AAC2D792809}" type="slidenum">
              <a:rPr lang="fr-FR" smtClean="0"/>
              <a:t>‹N°›</a:t>
            </a:fld>
            <a:endParaRPr lang="fr-FR"/>
          </a:p>
        </p:txBody>
      </p:sp>
    </p:spTree>
    <p:extLst>
      <p:ext uri="{BB962C8B-B14F-4D97-AF65-F5344CB8AC3E}">
        <p14:creationId xmlns:p14="http://schemas.microsoft.com/office/powerpoint/2010/main" val="1949737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B47DF84-2E7E-BFA6-FC6C-E2FCA5FE16B3}"/>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4E2266A0-9E36-5472-DB85-8E4A5C1E5E92}"/>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33FEA7E5-B3B0-7A9C-4370-1098AE4E1FFE}"/>
              </a:ext>
            </a:extLst>
          </p:cNvPr>
          <p:cNvSpPr>
            <a:spLocks noGrp="1"/>
          </p:cNvSpPr>
          <p:nvPr>
            <p:ph type="dt" sz="half" idx="10"/>
          </p:nvPr>
        </p:nvSpPr>
        <p:spPr/>
        <p:txBody>
          <a:bodyPr/>
          <a:lstStyle/>
          <a:p>
            <a:fld id="{86B89B74-F159-6946-81C3-1AC67B3D1E46}" type="datetimeFigureOut">
              <a:rPr lang="fr-FR" smtClean="0"/>
              <a:t>08/01/2025</a:t>
            </a:fld>
            <a:endParaRPr lang="fr-FR"/>
          </a:p>
        </p:txBody>
      </p:sp>
      <p:sp>
        <p:nvSpPr>
          <p:cNvPr id="5" name="Espace réservé du pied de page 4">
            <a:extLst>
              <a:ext uri="{FF2B5EF4-FFF2-40B4-BE49-F238E27FC236}">
                <a16:creationId xmlns:a16="http://schemas.microsoft.com/office/drawing/2014/main" id="{A1C7185A-BC89-76E2-55FB-4E1EAAA1D10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9EA93C-99D9-EE31-C0A5-2912C089D82F}"/>
              </a:ext>
            </a:extLst>
          </p:cNvPr>
          <p:cNvSpPr>
            <a:spLocks noGrp="1"/>
          </p:cNvSpPr>
          <p:nvPr>
            <p:ph type="sldNum" sz="quarter" idx="12"/>
          </p:nvPr>
        </p:nvSpPr>
        <p:spPr/>
        <p:txBody>
          <a:bodyPr/>
          <a:lstStyle/>
          <a:p>
            <a:fld id="{82804621-2A87-7644-BD5F-5AAC2D792809}" type="slidenum">
              <a:rPr lang="fr-FR" smtClean="0"/>
              <a:t>‹N°›</a:t>
            </a:fld>
            <a:endParaRPr lang="fr-FR"/>
          </a:p>
        </p:txBody>
      </p:sp>
    </p:spTree>
    <p:extLst>
      <p:ext uri="{BB962C8B-B14F-4D97-AF65-F5344CB8AC3E}">
        <p14:creationId xmlns:p14="http://schemas.microsoft.com/office/powerpoint/2010/main" val="76138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F1350-DCF1-8C11-C45B-BA40D509DEE5}"/>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072D6A33-9222-FCC6-0FE1-B6C1317494AF}"/>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0C60A82A-A8B2-7E83-09BA-B5F581D2891C}"/>
              </a:ext>
            </a:extLst>
          </p:cNvPr>
          <p:cNvSpPr>
            <a:spLocks noGrp="1"/>
          </p:cNvSpPr>
          <p:nvPr>
            <p:ph type="dt" sz="half" idx="10"/>
          </p:nvPr>
        </p:nvSpPr>
        <p:spPr/>
        <p:txBody>
          <a:bodyPr/>
          <a:lstStyle/>
          <a:p>
            <a:fld id="{86B89B74-F159-6946-81C3-1AC67B3D1E46}" type="datetimeFigureOut">
              <a:rPr lang="fr-FR" smtClean="0"/>
              <a:t>08/01/2025</a:t>
            </a:fld>
            <a:endParaRPr lang="fr-FR"/>
          </a:p>
        </p:txBody>
      </p:sp>
      <p:sp>
        <p:nvSpPr>
          <p:cNvPr id="5" name="Espace réservé du pied de page 4">
            <a:extLst>
              <a:ext uri="{FF2B5EF4-FFF2-40B4-BE49-F238E27FC236}">
                <a16:creationId xmlns:a16="http://schemas.microsoft.com/office/drawing/2014/main" id="{6068F11B-4B32-6AC3-0763-CA7BFF1FD1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BB95D8-C975-58A1-D9C4-472B4DF39996}"/>
              </a:ext>
            </a:extLst>
          </p:cNvPr>
          <p:cNvSpPr>
            <a:spLocks noGrp="1"/>
          </p:cNvSpPr>
          <p:nvPr>
            <p:ph type="sldNum" sz="quarter" idx="12"/>
          </p:nvPr>
        </p:nvSpPr>
        <p:spPr/>
        <p:txBody>
          <a:bodyPr/>
          <a:lstStyle/>
          <a:p>
            <a:fld id="{82804621-2A87-7644-BD5F-5AAC2D792809}" type="slidenum">
              <a:rPr lang="fr-FR" smtClean="0"/>
              <a:t>‹N°›</a:t>
            </a:fld>
            <a:endParaRPr lang="fr-FR"/>
          </a:p>
        </p:txBody>
      </p:sp>
    </p:spTree>
    <p:extLst>
      <p:ext uri="{BB962C8B-B14F-4D97-AF65-F5344CB8AC3E}">
        <p14:creationId xmlns:p14="http://schemas.microsoft.com/office/powerpoint/2010/main" val="320175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A9B17-BBA5-6328-4E45-6F9CD0A984D0}"/>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22D07310-E509-18E6-DD3D-7B61807505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9356F338-401D-F2F8-CA8D-572815E5A8A4}"/>
              </a:ext>
            </a:extLst>
          </p:cNvPr>
          <p:cNvSpPr>
            <a:spLocks noGrp="1"/>
          </p:cNvSpPr>
          <p:nvPr>
            <p:ph type="dt" sz="half" idx="10"/>
          </p:nvPr>
        </p:nvSpPr>
        <p:spPr/>
        <p:txBody>
          <a:bodyPr/>
          <a:lstStyle/>
          <a:p>
            <a:fld id="{86B89B74-F159-6946-81C3-1AC67B3D1E46}" type="datetimeFigureOut">
              <a:rPr lang="fr-FR" smtClean="0"/>
              <a:t>08/01/2025</a:t>
            </a:fld>
            <a:endParaRPr lang="fr-FR"/>
          </a:p>
        </p:txBody>
      </p:sp>
      <p:sp>
        <p:nvSpPr>
          <p:cNvPr id="5" name="Espace réservé du pied de page 4">
            <a:extLst>
              <a:ext uri="{FF2B5EF4-FFF2-40B4-BE49-F238E27FC236}">
                <a16:creationId xmlns:a16="http://schemas.microsoft.com/office/drawing/2014/main" id="{7E213043-AA51-8D65-F650-2D740F432C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CB196E-177A-70C9-8B76-D55CDB1B3B48}"/>
              </a:ext>
            </a:extLst>
          </p:cNvPr>
          <p:cNvSpPr>
            <a:spLocks noGrp="1"/>
          </p:cNvSpPr>
          <p:nvPr>
            <p:ph type="sldNum" sz="quarter" idx="12"/>
          </p:nvPr>
        </p:nvSpPr>
        <p:spPr/>
        <p:txBody>
          <a:bodyPr/>
          <a:lstStyle/>
          <a:p>
            <a:fld id="{82804621-2A87-7644-BD5F-5AAC2D792809}" type="slidenum">
              <a:rPr lang="fr-FR" smtClean="0"/>
              <a:t>‹N°›</a:t>
            </a:fld>
            <a:endParaRPr lang="fr-FR"/>
          </a:p>
        </p:txBody>
      </p:sp>
    </p:spTree>
    <p:extLst>
      <p:ext uri="{BB962C8B-B14F-4D97-AF65-F5344CB8AC3E}">
        <p14:creationId xmlns:p14="http://schemas.microsoft.com/office/powerpoint/2010/main" val="327701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321175-814C-39E2-5742-2F4E1C2843A1}"/>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1B48F99F-DE2D-E6E2-AD7C-9F640ADBD8E3}"/>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89B4B801-32D6-24A8-8D58-35530BB49D6E}"/>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37FB4B3A-44D0-48DE-9B15-4DAD80B97A04}"/>
              </a:ext>
            </a:extLst>
          </p:cNvPr>
          <p:cNvSpPr>
            <a:spLocks noGrp="1"/>
          </p:cNvSpPr>
          <p:nvPr>
            <p:ph type="dt" sz="half" idx="10"/>
          </p:nvPr>
        </p:nvSpPr>
        <p:spPr/>
        <p:txBody>
          <a:bodyPr/>
          <a:lstStyle/>
          <a:p>
            <a:fld id="{86B89B74-F159-6946-81C3-1AC67B3D1E46}" type="datetimeFigureOut">
              <a:rPr lang="fr-FR" smtClean="0"/>
              <a:t>08/01/2025</a:t>
            </a:fld>
            <a:endParaRPr lang="fr-FR"/>
          </a:p>
        </p:txBody>
      </p:sp>
      <p:sp>
        <p:nvSpPr>
          <p:cNvPr id="6" name="Espace réservé du pied de page 5">
            <a:extLst>
              <a:ext uri="{FF2B5EF4-FFF2-40B4-BE49-F238E27FC236}">
                <a16:creationId xmlns:a16="http://schemas.microsoft.com/office/drawing/2014/main" id="{2822CCB1-6F52-B9E7-10F4-AAAC95D318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FBCAC9F-3975-2185-5DD2-4EF1E224ABEF}"/>
              </a:ext>
            </a:extLst>
          </p:cNvPr>
          <p:cNvSpPr>
            <a:spLocks noGrp="1"/>
          </p:cNvSpPr>
          <p:nvPr>
            <p:ph type="sldNum" sz="quarter" idx="12"/>
          </p:nvPr>
        </p:nvSpPr>
        <p:spPr/>
        <p:txBody>
          <a:bodyPr/>
          <a:lstStyle/>
          <a:p>
            <a:fld id="{82804621-2A87-7644-BD5F-5AAC2D792809}" type="slidenum">
              <a:rPr lang="fr-FR" smtClean="0"/>
              <a:t>‹N°›</a:t>
            </a:fld>
            <a:endParaRPr lang="fr-FR"/>
          </a:p>
        </p:txBody>
      </p:sp>
    </p:spTree>
    <p:extLst>
      <p:ext uri="{BB962C8B-B14F-4D97-AF65-F5344CB8AC3E}">
        <p14:creationId xmlns:p14="http://schemas.microsoft.com/office/powerpoint/2010/main" val="180678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AA3F4-E06E-DC5B-98D7-E68ECD904206}"/>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3DC0EB4D-F08F-2484-083A-35B23C835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C85E1D0B-C735-C2AD-4A19-2D9905B0BF34}"/>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72C36B1B-298C-37D7-9546-3924E2548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7D84C330-DB5F-7FE3-549C-9FA2C7EB8DB7}"/>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71BB4827-E92B-F02D-68F4-337C99A7436E}"/>
              </a:ext>
            </a:extLst>
          </p:cNvPr>
          <p:cNvSpPr>
            <a:spLocks noGrp="1"/>
          </p:cNvSpPr>
          <p:nvPr>
            <p:ph type="dt" sz="half" idx="10"/>
          </p:nvPr>
        </p:nvSpPr>
        <p:spPr/>
        <p:txBody>
          <a:bodyPr/>
          <a:lstStyle/>
          <a:p>
            <a:fld id="{86B89B74-F159-6946-81C3-1AC67B3D1E46}" type="datetimeFigureOut">
              <a:rPr lang="fr-FR" smtClean="0"/>
              <a:t>08/01/2025</a:t>
            </a:fld>
            <a:endParaRPr lang="fr-FR"/>
          </a:p>
        </p:txBody>
      </p:sp>
      <p:sp>
        <p:nvSpPr>
          <p:cNvPr id="8" name="Espace réservé du pied de page 7">
            <a:extLst>
              <a:ext uri="{FF2B5EF4-FFF2-40B4-BE49-F238E27FC236}">
                <a16:creationId xmlns:a16="http://schemas.microsoft.com/office/drawing/2014/main" id="{FC2E99F7-1AFF-1E71-7B14-DF97F6B5A4C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FC82138-2785-0DE7-5B8A-D8AF2C302B05}"/>
              </a:ext>
            </a:extLst>
          </p:cNvPr>
          <p:cNvSpPr>
            <a:spLocks noGrp="1"/>
          </p:cNvSpPr>
          <p:nvPr>
            <p:ph type="sldNum" sz="quarter" idx="12"/>
          </p:nvPr>
        </p:nvSpPr>
        <p:spPr/>
        <p:txBody>
          <a:bodyPr/>
          <a:lstStyle/>
          <a:p>
            <a:fld id="{82804621-2A87-7644-BD5F-5AAC2D792809}" type="slidenum">
              <a:rPr lang="fr-FR" smtClean="0"/>
              <a:t>‹N°›</a:t>
            </a:fld>
            <a:endParaRPr lang="fr-FR"/>
          </a:p>
        </p:txBody>
      </p:sp>
    </p:spTree>
    <p:extLst>
      <p:ext uri="{BB962C8B-B14F-4D97-AF65-F5344CB8AC3E}">
        <p14:creationId xmlns:p14="http://schemas.microsoft.com/office/powerpoint/2010/main" val="54389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4E9098-8BB2-9BA2-659A-735EA39B2D02}"/>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B08FBB21-07AB-D4F2-44F2-8AEEC64586E4}"/>
              </a:ext>
            </a:extLst>
          </p:cNvPr>
          <p:cNvSpPr>
            <a:spLocks noGrp="1"/>
          </p:cNvSpPr>
          <p:nvPr>
            <p:ph type="dt" sz="half" idx="10"/>
          </p:nvPr>
        </p:nvSpPr>
        <p:spPr/>
        <p:txBody>
          <a:bodyPr/>
          <a:lstStyle/>
          <a:p>
            <a:fld id="{86B89B74-F159-6946-81C3-1AC67B3D1E46}" type="datetimeFigureOut">
              <a:rPr lang="fr-FR" smtClean="0"/>
              <a:t>08/01/2025</a:t>
            </a:fld>
            <a:endParaRPr lang="fr-FR"/>
          </a:p>
        </p:txBody>
      </p:sp>
      <p:sp>
        <p:nvSpPr>
          <p:cNvPr id="4" name="Espace réservé du pied de page 3">
            <a:extLst>
              <a:ext uri="{FF2B5EF4-FFF2-40B4-BE49-F238E27FC236}">
                <a16:creationId xmlns:a16="http://schemas.microsoft.com/office/drawing/2014/main" id="{80796213-2934-E3D3-1F6D-0BD4968E947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C6C0803-F227-F4B6-A1D7-0D865B356731}"/>
              </a:ext>
            </a:extLst>
          </p:cNvPr>
          <p:cNvSpPr>
            <a:spLocks noGrp="1"/>
          </p:cNvSpPr>
          <p:nvPr>
            <p:ph type="sldNum" sz="quarter" idx="12"/>
          </p:nvPr>
        </p:nvSpPr>
        <p:spPr/>
        <p:txBody>
          <a:bodyPr/>
          <a:lstStyle/>
          <a:p>
            <a:fld id="{82804621-2A87-7644-BD5F-5AAC2D792809}" type="slidenum">
              <a:rPr lang="fr-FR" smtClean="0"/>
              <a:t>‹N°›</a:t>
            </a:fld>
            <a:endParaRPr lang="fr-FR"/>
          </a:p>
        </p:txBody>
      </p:sp>
    </p:spTree>
    <p:extLst>
      <p:ext uri="{BB962C8B-B14F-4D97-AF65-F5344CB8AC3E}">
        <p14:creationId xmlns:p14="http://schemas.microsoft.com/office/powerpoint/2010/main" val="336534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37E7AF2-D406-D502-29D3-91C43B7E103D}"/>
              </a:ext>
            </a:extLst>
          </p:cNvPr>
          <p:cNvSpPr>
            <a:spLocks noGrp="1"/>
          </p:cNvSpPr>
          <p:nvPr>
            <p:ph type="dt" sz="half" idx="10"/>
          </p:nvPr>
        </p:nvSpPr>
        <p:spPr/>
        <p:txBody>
          <a:bodyPr/>
          <a:lstStyle/>
          <a:p>
            <a:fld id="{86B89B74-F159-6946-81C3-1AC67B3D1E46}" type="datetimeFigureOut">
              <a:rPr lang="fr-FR" smtClean="0"/>
              <a:t>08/01/2025</a:t>
            </a:fld>
            <a:endParaRPr lang="fr-FR"/>
          </a:p>
        </p:txBody>
      </p:sp>
      <p:sp>
        <p:nvSpPr>
          <p:cNvPr id="3" name="Espace réservé du pied de page 2">
            <a:extLst>
              <a:ext uri="{FF2B5EF4-FFF2-40B4-BE49-F238E27FC236}">
                <a16:creationId xmlns:a16="http://schemas.microsoft.com/office/drawing/2014/main" id="{70E39E4A-232C-13BB-71FA-81D9B0DE07D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DE39A5B-9860-0D09-A1A2-BD4161CAE95A}"/>
              </a:ext>
            </a:extLst>
          </p:cNvPr>
          <p:cNvSpPr>
            <a:spLocks noGrp="1"/>
          </p:cNvSpPr>
          <p:nvPr>
            <p:ph type="sldNum" sz="quarter" idx="12"/>
          </p:nvPr>
        </p:nvSpPr>
        <p:spPr/>
        <p:txBody>
          <a:bodyPr/>
          <a:lstStyle/>
          <a:p>
            <a:fld id="{82804621-2A87-7644-BD5F-5AAC2D792809}" type="slidenum">
              <a:rPr lang="fr-FR" smtClean="0"/>
              <a:t>‹N°›</a:t>
            </a:fld>
            <a:endParaRPr lang="fr-FR"/>
          </a:p>
        </p:txBody>
      </p:sp>
    </p:spTree>
    <p:extLst>
      <p:ext uri="{BB962C8B-B14F-4D97-AF65-F5344CB8AC3E}">
        <p14:creationId xmlns:p14="http://schemas.microsoft.com/office/powerpoint/2010/main" val="118194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E4175A-D27E-A92C-859D-622B85AF9D40}"/>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5E761FD3-10A8-0429-79C5-AB8BCC2CA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87542356-31D2-713A-15BD-9506043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610BC841-3E32-9E6E-E61E-952A473A68CB}"/>
              </a:ext>
            </a:extLst>
          </p:cNvPr>
          <p:cNvSpPr>
            <a:spLocks noGrp="1"/>
          </p:cNvSpPr>
          <p:nvPr>
            <p:ph type="dt" sz="half" idx="10"/>
          </p:nvPr>
        </p:nvSpPr>
        <p:spPr/>
        <p:txBody>
          <a:bodyPr/>
          <a:lstStyle/>
          <a:p>
            <a:fld id="{86B89B74-F159-6946-81C3-1AC67B3D1E46}" type="datetimeFigureOut">
              <a:rPr lang="fr-FR" smtClean="0"/>
              <a:t>08/01/2025</a:t>
            </a:fld>
            <a:endParaRPr lang="fr-FR"/>
          </a:p>
        </p:txBody>
      </p:sp>
      <p:sp>
        <p:nvSpPr>
          <p:cNvPr id="6" name="Espace réservé du pied de page 5">
            <a:extLst>
              <a:ext uri="{FF2B5EF4-FFF2-40B4-BE49-F238E27FC236}">
                <a16:creationId xmlns:a16="http://schemas.microsoft.com/office/drawing/2014/main" id="{9F849981-FF1B-F095-3D11-234962A1B55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2A3BDD6-7906-AEA7-12B0-749D8AC2C15B}"/>
              </a:ext>
            </a:extLst>
          </p:cNvPr>
          <p:cNvSpPr>
            <a:spLocks noGrp="1"/>
          </p:cNvSpPr>
          <p:nvPr>
            <p:ph type="sldNum" sz="quarter" idx="12"/>
          </p:nvPr>
        </p:nvSpPr>
        <p:spPr/>
        <p:txBody>
          <a:bodyPr/>
          <a:lstStyle/>
          <a:p>
            <a:fld id="{82804621-2A87-7644-BD5F-5AAC2D792809}" type="slidenum">
              <a:rPr lang="fr-FR" smtClean="0"/>
              <a:t>‹N°›</a:t>
            </a:fld>
            <a:endParaRPr lang="fr-FR"/>
          </a:p>
        </p:txBody>
      </p:sp>
    </p:spTree>
    <p:extLst>
      <p:ext uri="{BB962C8B-B14F-4D97-AF65-F5344CB8AC3E}">
        <p14:creationId xmlns:p14="http://schemas.microsoft.com/office/powerpoint/2010/main" val="414236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10D1DA-C916-D12A-07A3-5A720FFD92B8}"/>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FA7AF805-68C6-7A54-63BF-02353C6E69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E8B204A-5715-B58C-36D3-8CB80828F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6E36E2D1-BF3F-C32A-2977-4DD681197F30}"/>
              </a:ext>
            </a:extLst>
          </p:cNvPr>
          <p:cNvSpPr>
            <a:spLocks noGrp="1"/>
          </p:cNvSpPr>
          <p:nvPr>
            <p:ph type="dt" sz="half" idx="10"/>
          </p:nvPr>
        </p:nvSpPr>
        <p:spPr/>
        <p:txBody>
          <a:bodyPr/>
          <a:lstStyle/>
          <a:p>
            <a:fld id="{86B89B74-F159-6946-81C3-1AC67B3D1E46}" type="datetimeFigureOut">
              <a:rPr lang="fr-FR" smtClean="0"/>
              <a:t>08/01/2025</a:t>
            </a:fld>
            <a:endParaRPr lang="fr-FR"/>
          </a:p>
        </p:txBody>
      </p:sp>
      <p:sp>
        <p:nvSpPr>
          <p:cNvPr id="6" name="Espace réservé du pied de page 5">
            <a:extLst>
              <a:ext uri="{FF2B5EF4-FFF2-40B4-BE49-F238E27FC236}">
                <a16:creationId xmlns:a16="http://schemas.microsoft.com/office/drawing/2014/main" id="{2463F6EF-A459-8F4E-DCE0-368E981524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D5A1C9-525D-B8A9-EAFD-78680F434DC6}"/>
              </a:ext>
            </a:extLst>
          </p:cNvPr>
          <p:cNvSpPr>
            <a:spLocks noGrp="1"/>
          </p:cNvSpPr>
          <p:nvPr>
            <p:ph type="sldNum" sz="quarter" idx="12"/>
          </p:nvPr>
        </p:nvSpPr>
        <p:spPr/>
        <p:txBody>
          <a:bodyPr/>
          <a:lstStyle/>
          <a:p>
            <a:fld id="{82804621-2A87-7644-BD5F-5AAC2D792809}" type="slidenum">
              <a:rPr lang="fr-FR" smtClean="0"/>
              <a:t>‹N°›</a:t>
            </a:fld>
            <a:endParaRPr lang="fr-FR"/>
          </a:p>
        </p:txBody>
      </p:sp>
    </p:spTree>
    <p:extLst>
      <p:ext uri="{BB962C8B-B14F-4D97-AF65-F5344CB8AC3E}">
        <p14:creationId xmlns:p14="http://schemas.microsoft.com/office/powerpoint/2010/main" val="17791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0FE7D1E-6E3D-0CCD-1A57-B7C83195F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FDFAE3A7-C6B0-B282-D825-9D597892F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8BC7EACF-A9D9-D80C-04A7-2C1056B75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89B74-F159-6946-81C3-1AC67B3D1E46}" type="datetimeFigureOut">
              <a:rPr lang="fr-FR" smtClean="0"/>
              <a:t>08/01/2025</a:t>
            </a:fld>
            <a:endParaRPr lang="fr-FR"/>
          </a:p>
        </p:txBody>
      </p:sp>
      <p:sp>
        <p:nvSpPr>
          <p:cNvPr id="5" name="Espace réservé du pied de page 4">
            <a:extLst>
              <a:ext uri="{FF2B5EF4-FFF2-40B4-BE49-F238E27FC236}">
                <a16:creationId xmlns:a16="http://schemas.microsoft.com/office/drawing/2014/main" id="{241CE7DB-C1AA-C366-464B-835BD7C99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B71DF24-8C48-DCBE-C83D-CB0AB8001A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04621-2A87-7644-BD5F-5AAC2D792809}" type="slidenum">
              <a:rPr lang="fr-FR" smtClean="0"/>
              <a:t>‹N°›</a:t>
            </a:fld>
            <a:endParaRPr lang="fr-FR"/>
          </a:p>
        </p:txBody>
      </p:sp>
    </p:spTree>
    <p:extLst>
      <p:ext uri="{BB962C8B-B14F-4D97-AF65-F5344CB8AC3E}">
        <p14:creationId xmlns:p14="http://schemas.microsoft.com/office/powerpoint/2010/main" val="2284450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wheat&#10;&#10;Description automatically generated">
            <a:extLst>
              <a:ext uri="{FF2B5EF4-FFF2-40B4-BE49-F238E27FC236}">
                <a16:creationId xmlns:a16="http://schemas.microsoft.com/office/drawing/2014/main" id="{B9994CBD-6DE5-3920-BD5D-B1C7723D847B}"/>
              </a:ext>
            </a:extLst>
          </p:cNvPr>
          <p:cNvPicPr>
            <a:picLocks noChangeAspect="1"/>
          </p:cNvPicPr>
          <p:nvPr/>
        </p:nvPicPr>
        <p:blipFill>
          <a:blip r:embed="rId2"/>
          <a:stretch>
            <a:fillRect/>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D88F80A7-6397-A2B6-77A7-B57BFB218533}"/>
              </a:ext>
            </a:extLst>
          </p:cNvPr>
          <p:cNvSpPr/>
          <p:nvPr/>
        </p:nvSpPr>
        <p:spPr>
          <a:xfrm>
            <a:off x="883920" y="713232"/>
            <a:ext cx="10424160" cy="4992624"/>
          </a:xfrm>
          <a:prstGeom prst="roundRect">
            <a:avLst>
              <a:gd name="adj" fmla="val 3114"/>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A656F53-B322-4062-5FBE-74794A197D7D}"/>
              </a:ext>
            </a:extLst>
          </p:cNvPr>
          <p:cNvSpPr txBox="1"/>
          <p:nvPr/>
        </p:nvSpPr>
        <p:spPr>
          <a:xfrm>
            <a:off x="1411224" y="1618592"/>
            <a:ext cx="9369552" cy="1261884"/>
          </a:xfrm>
          <a:prstGeom prst="rect">
            <a:avLst/>
          </a:prstGeom>
          <a:noFill/>
        </p:spPr>
        <p:txBody>
          <a:bodyPr wrap="square" rtlCol="0">
            <a:spAutoFit/>
          </a:bodyPr>
          <a:lstStyle/>
          <a:p>
            <a:pPr algn="ctr"/>
            <a:r>
              <a:rPr lang="en-US" sz="4800" b="1" dirty="0">
                <a:solidFill>
                  <a:srgbClr val="F7AC1E"/>
                </a:solidFill>
                <a:latin typeface="Myriad Pro" panose="020B0503030403020204" pitchFamily="34" charset="0"/>
              </a:rPr>
              <a:t>HARVEST</a:t>
            </a:r>
          </a:p>
          <a:p>
            <a:pPr algn="ctr"/>
            <a:r>
              <a:rPr lang="en-US" sz="2800" i="1" dirty="0">
                <a:latin typeface="Myriad Pro" panose="020B0503030403020204" pitchFamily="34" charset="0"/>
              </a:rPr>
              <a:t>decisions for Christ</a:t>
            </a:r>
            <a:endParaRPr lang="en-US" i="1" dirty="0">
              <a:latin typeface="Myriad Pro" panose="020B0503030403020204" pitchFamily="34" charset="0"/>
            </a:endParaRPr>
          </a:p>
        </p:txBody>
      </p:sp>
      <p:sp>
        <p:nvSpPr>
          <p:cNvPr id="5" name="TextBox 4">
            <a:extLst>
              <a:ext uri="{FF2B5EF4-FFF2-40B4-BE49-F238E27FC236}">
                <a16:creationId xmlns:a16="http://schemas.microsoft.com/office/drawing/2014/main" id="{39CDD04B-3CBD-BC40-63A5-C58EC84C4784}"/>
              </a:ext>
            </a:extLst>
          </p:cNvPr>
          <p:cNvSpPr txBox="1"/>
          <p:nvPr/>
        </p:nvSpPr>
        <p:spPr>
          <a:xfrm>
            <a:off x="1411224" y="3429000"/>
            <a:ext cx="9369552" cy="707886"/>
          </a:xfrm>
          <a:prstGeom prst="rect">
            <a:avLst/>
          </a:prstGeom>
          <a:noFill/>
        </p:spPr>
        <p:txBody>
          <a:bodyPr wrap="square" rtlCol="0">
            <a:spAutoFit/>
          </a:bodyPr>
          <a:lstStyle/>
          <a:p>
            <a:pPr algn="ctr"/>
            <a:r>
              <a:rPr lang="en-US" sz="4000" b="1" dirty="0">
                <a:latin typeface="Myriad Pro" panose="020B0503030403020204" pitchFamily="34" charset="0"/>
              </a:rPr>
              <a:t>Evangelistic Meetings</a:t>
            </a:r>
          </a:p>
        </p:txBody>
      </p:sp>
    </p:spTree>
    <p:extLst>
      <p:ext uri="{BB962C8B-B14F-4D97-AF65-F5344CB8AC3E}">
        <p14:creationId xmlns:p14="http://schemas.microsoft.com/office/powerpoint/2010/main" val="299748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s hand with fingers extended&#10;&#10;Description automatically generated">
            <a:extLst>
              <a:ext uri="{FF2B5EF4-FFF2-40B4-BE49-F238E27FC236}">
                <a16:creationId xmlns:a16="http://schemas.microsoft.com/office/drawing/2014/main" id="{A2D71265-2A70-6999-0ADC-1F5CC7FDC18B}"/>
              </a:ext>
            </a:extLst>
          </p:cNvPr>
          <p:cNvPicPr>
            <a:picLocks noChangeAspect="1"/>
          </p:cNvPicPr>
          <p:nvPr/>
        </p:nvPicPr>
        <p:blipFill rotWithShape="1">
          <a:blip r:embed="rId2"/>
          <a:srcRect l="7196" r="24117"/>
          <a:stretch/>
        </p:blipFill>
        <p:spPr>
          <a:xfrm>
            <a:off x="1" y="0"/>
            <a:ext cx="12192000" cy="6858001"/>
          </a:xfrm>
          <a:prstGeom prst="rect">
            <a:avLst/>
          </a:prstGeom>
        </p:spPr>
      </p:pic>
      <p:sp>
        <p:nvSpPr>
          <p:cNvPr id="6" name="TextBox 5">
            <a:extLst>
              <a:ext uri="{FF2B5EF4-FFF2-40B4-BE49-F238E27FC236}">
                <a16:creationId xmlns:a16="http://schemas.microsoft.com/office/drawing/2014/main" id="{4D0B1FAD-F6FA-D7A8-DE33-09305E88974D}"/>
              </a:ext>
            </a:extLst>
          </p:cNvPr>
          <p:cNvSpPr txBox="1"/>
          <p:nvPr/>
        </p:nvSpPr>
        <p:spPr>
          <a:xfrm>
            <a:off x="5855419" y="4446941"/>
            <a:ext cx="5911961" cy="1077218"/>
          </a:xfrm>
          <a:prstGeom prst="rect">
            <a:avLst/>
          </a:prstGeom>
          <a:noFill/>
        </p:spPr>
        <p:txBody>
          <a:bodyPr wrap="square" rtlCol="0">
            <a:spAutoFit/>
          </a:bodyPr>
          <a:lstStyle/>
          <a:p>
            <a:pPr algn="ctr"/>
            <a:r>
              <a:rPr lang="en-US" sz="3200" b="1" dirty="0">
                <a:latin typeface="Myriad Pro" panose="020B0503030403020204" pitchFamily="34" charset="0"/>
              </a:rPr>
              <a:t>A Biblical Strategy for Disciple-Making Evangelism</a:t>
            </a:r>
          </a:p>
        </p:txBody>
      </p:sp>
      <p:sp>
        <p:nvSpPr>
          <p:cNvPr id="4" name="TextBox 3">
            <a:extLst>
              <a:ext uri="{FF2B5EF4-FFF2-40B4-BE49-F238E27FC236}">
                <a16:creationId xmlns:a16="http://schemas.microsoft.com/office/drawing/2014/main" id="{D1D55A9E-F390-3C56-39D6-2219FE6F4034}"/>
              </a:ext>
            </a:extLst>
          </p:cNvPr>
          <p:cNvSpPr txBox="1"/>
          <p:nvPr/>
        </p:nvSpPr>
        <p:spPr>
          <a:xfrm>
            <a:off x="5778674" y="720608"/>
            <a:ext cx="6413326" cy="3469709"/>
          </a:xfrm>
          <a:prstGeom prst="rect">
            <a:avLst/>
          </a:prstGeom>
          <a:solidFill>
            <a:schemeClr val="bg1"/>
          </a:solidFill>
        </p:spPr>
        <p:txBody>
          <a:bodyPr wrap="square" rtlCol="0">
            <a:spAutoFit/>
          </a:bodyPr>
          <a:lstStyle/>
          <a:p>
            <a:endParaRPr lang="en-US" dirty="0"/>
          </a:p>
        </p:txBody>
      </p:sp>
      <p:pic>
        <p:nvPicPr>
          <p:cNvPr id="3" name="Picture 2" descr="A logo with text and circles&#10;&#10;Description automatically generated with medium confidence">
            <a:extLst>
              <a:ext uri="{FF2B5EF4-FFF2-40B4-BE49-F238E27FC236}">
                <a16:creationId xmlns:a16="http://schemas.microsoft.com/office/drawing/2014/main" id="{89C06A89-A2A9-5A1C-88BC-7EAFE4F760BB}"/>
              </a:ext>
            </a:extLst>
          </p:cNvPr>
          <p:cNvPicPr>
            <a:picLocks noChangeAspect="1"/>
          </p:cNvPicPr>
          <p:nvPr/>
        </p:nvPicPr>
        <p:blipFill>
          <a:blip r:embed="rId3"/>
          <a:stretch>
            <a:fillRect/>
          </a:stretch>
        </p:blipFill>
        <p:spPr>
          <a:xfrm>
            <a:off x="6270171" y="1184847"/>
            <a:ext cx="5082459" cy="2541230"/>
          </a:xfrm>
          <a:prstGeom prst="rect">
            <a:avLst/>
          </a:prstGeom>
        </p:spPr>
      </p:pic>
    </p:spTree>
    <p:extLst>
      <p:ext uri="{BB962C8B-B14F-4D97-AF65-F5344CB8AC3E}">
        <p14:creationId xmlns:p14="http://schemas.microsoft.com/office/powerpoint/2010/main" val="70664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ky with clouds&#10;&#10;Description automatically generated">
            <a:extLst>
              <a:ext uri="{FF2B5EF4-FFF2-40B4-BE49-F238E27FC236}">
                <a16:creationId xmlns:a16="http://schemas.microsoft.com/office/drawing/2014/main" id="{F556E1C6-2E9D-4F3B-0EE3-E3AF84E38EB7}"/>
              </a:ext>
            </a:extLst>
          </p:cNvPr>
          <p:cNvPicPr>
            <a:picLocks noChangeAspect="1"/>
          </p:cNvPicPr>
          <p:nvPr/>
        </p:nvPicPr>
        <p:blipFill>
          <a:blip r:embed="rId2"/>
          <a:stretch>
            <a:fillRect/>
          </a:stretch>
        </p:blipFill>
        <p:spPr>
          <a:xfrm>
            <a:off x="0" y="0"/>
            <a:ext cx="12192000" cy="6858000"/>
          </a:xfrm>
          <a:prstGeom prst="rect">
            <a:avLst/>
          </a:prstGeom>
        </p:spPr>
      </p:pic>
      <p:sp>
        <p:nvSpPr>
          <p:cNvPr id="9" name="Rounded Rectangle 8">
            <a:extLst>
              <a:ext uri="{FF2B5EF4-FFF2-40B4-BE49-F238E27FC236}">
                <a16:creationId xmlns:a16="http://schemas.microsoft.com/office/drawing/2014/main" id="{EA00B2C1-FD55-98C0-232E-AB817E304064}"/>
              </a:ext>
            </a:extLst>
          </p:cNvPr>
          <p:cNvSpPr/>
          <p:nvPr/>
        </p:nvSpPr>
        <p:spPr>
          <a:xfrm>
            <a:off x="1237197" y="1203577"/>
            <a:ext cx="9717605" cy="4450846"/>
          </a:xfrm>
          <a:prstGeom prst="roundRect">
            <a:avLst>
              <a:gd name="adj" fmla="val 672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D33E04-4FF2-C2E5-8338-93A7EAFD242C}"/>
              </a:ext>
            </a:extLst>
          </p:cNvPr>
          <p:cNvSpPr txBox="1"/>
          <p:nvPr/>
        </p:nvSpPr>
        <p:spPr>
          <a:xfrm>
            <a:off x="2036378" y="1443841"/>
            <a:ext cx="8119242" cy="4062651"/>
          </a:xfrm>
          <a:prstGeom prst="rect">
            <a:avLst/>
          </a:prstGeom>
          <a:noFill/>
        </p:spPr>
        <p:txBody>
          <a:bodyPr wrap="square" rtlCol="0">
            <a:spAutoFit/>
          </a:bodyPr>
          <a:lstStyle/>
          <a:p>
            <a:pPr algn="ctr"/>
            <a:r>
              <a:rPr lang="en-US" sz="3600" dirty="0">
                <a:latin typeface="Myriad Pro" panose="020B0503030403020204" pitchFamily="34" charset="0"/>
              </a:rPr>
              <a:t>“The real character of the church is measured, not by the high profession she makes, </a:t>
            </a:r>
            <a:r>
              <a:rPr lang="en-US" sz="3600" b="1" dirty="0">
                <a:latin typeface="Myriad Pro" panose="020B0503030403020204" pitchFamily="34" charset="0"/>
              </a:rPr>
              <a:t>not by the names enrolled on her books</a:t>
            </a:r>
            <a:r>
              <a:rPr lang="en-US" sz="3600" dirty="0">
                <a:latin typeface="Myriad Pro" panose="020B0503030403020204" pitchFamily="34" charset="0"/>
              </a:rPr>
              <a:t>, but by what she is actually doing for the Master, </a:t>
            </a:r>
            <a:r>
              <a:rPr lang="en-US" sz="3600" b="1" dirty="0">
                <a:latin typeface="Myriad Pro" panose="020B0503030403020204" pitchFamily="34" charset="0"/>
              </a:rPr>
              <a:t>by the number of her persevering, faithful workers</a:t>
            </a:r>
            <a:r>
              <a:rPr lang="en-US" sz="3600" dirty="0">
                <a:latin typeface="Myriad Pro" panose="020B0503030403020204" pitchFamily="34" charset="0"/>
              </a:rPr>
              <a:t>.” </a:t>
            </a:r>
          </a:p>
          <a:p>
            <a:pPr algn="ctr">
              <a:spcBef>
                <a:spcPts val="1200"/>
              </a:spcBef>
            </a:pPr>
            <a:r>
              <a:rPr lang="en-US" sz="3200" i="1" dirty="0">
                <a:latin typeface="Myriad Pro" panose="020B0503030403020204" pitchFamily="34" charset="0"/>
              </a:rPr>
              <a:t>Gospel Workers, </a:t>
            </a:r>
            <a:r>
              <a:rPr lang="en-US" sz="3200" dirty="0">
                <a:latin typeface="Myriad Pro" panose="020B0503030403020204" pitchFamily="34" charset="0"/>
              </a:rPr>
              <a:t>p. 200</a:t>
            </a:r>
          </a:p>
        </p:txBody>
      </p:sp>
      <p:pic>
        <p:nvPicPr>
          <p:cNvPr id="11" name="Picture 10" descr="A blue circle with white letters&#10;&#10;Description automatically generated">
            <a:extLst>
              <a:ext uri="{FF2B5EF4-FFF2-40B4-BE49-F238E27FC236}">
                <a16:creationId xmlns:a16="http://schemas.microsoft.com/office/drawing/2014/main" id="{6A7C5BFE-54D8-B708-0963-AE3DB3D24275}"/>
              </a:ext>
            </a:extLst>
          </p:cNvPr>
          <p:cNvPicPr>
            <a:picLocks noChangeAspect="1"/>
          </p:cNvPicPr>
          <p:nvPr/>
        </p:nvPicPr>
        <p:blipFill>
          <a:blip r:embed="rId3"/>
          <a:stretch>
            <a:fillRect/>
          </a:stretch>
        </p:blipFill>
        <p:spPr>
          <a:xfrm>
            <a:off x="688556" y="623560"/>
            <a:ext cx="1097280" cy="1097280"/>
          </a:xfrm>
          <a:prstGeom prst="rect">
            <a:avLst/>
          </a:prstGeom>
        </p:spPr>
      </p:pic>
    </p:spTree>
    <p:extLst>
      <p:ext uri="{BB962C8B-B14F-4D97-AF65-F5344CB8AC3E}">
        <p14:creationId xmlns:p14="http://schemas.microsoft.com/office/powerpoint/2010/main" val="165603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ky with clouds&#10;&#10;Description automatically generated">
            <a:extLst>
              <a:ext uri="{FF2B5EF4-FFF2-40B4-BE49-F238E27FC236}">
                <a16:creationId xmlns:a16="http://schemas.microsoft.com/office/drawing/2014/main" id="{F556E1C6-2E9D-4F3B-0EE3-E3AF84E38EB7}"/>
              </a:ext>
            </a:extLst>
          </p:cNvPr>
          <p:cNvPicPr>
            <a:picLocks noChangeAspect="1"/>
          </p:cNvPicPr>
          <p:nvPr/>
        </p:nvPicPr>
        <p:blipFill rotWithShape="1">
          <a:blip r:embed="rId2"/>
          <a:srcRect r="32605" b="1"/>
          <a:stretch/>
        </p:blipFill>
        <p:spPr>
          <a:xfrm>
            <a:off x="194948" y="173518"/>
            <a:ext cx="7803277" cy="6512761"/>
          </a:xfrm>
          <a:prstGeom prst="rect">
            <a:avLst/>
          </a:prstGeom>
        </p:spPr>
      </p:pic>
      <p:pic>
        <p:nvPicPr>
          <p:cNvPr id="4" name="Picture 3" descr="Close-up of wheat in a field&#10;&#10;Description automatically generated">
            <a:extLst>
              <a:ext uri="{FF2B5EF4-FFF2-40B4-BE49-F238E27FC236}">
                <a16:creationId xmlns:a16="http://schemas.microsoft.com/office/drawing/2014/main" id="{A028BAE3-96CF-86CE-5AAE-0E93A3D8E515}"/>
              </a:ext>
            </a:extLst>
          </p:cNvPr>
          <p:cNvPicPr>
            <a:picLocks noChangeAspect="1"/>
          </p:cNvPicPr>
          <p:nvPr/>
        </p:nvPicPr>
        <p:blipFill rotWithShape="1">
          <a:blip r:embed="rId3"/>
          <a:srcRect l="14138" t="2530" r="28124" b="2504"/>
          <a:stretch/>
        </p:blipFill>
        <p:spPr>
          <a:xfrm>
            <a:off x="8191649" y="173518"/>
            <a:ext cx="3805403" cy="6512761"/>
          </a:xfrm>
          <a:prstGeom prst="rect">
            <a:avLst/>
          </a:prstGeom>
        </p:spPr>
      </p:pic>
      <p:sp>
        <p:nvSpPr>
          <p:cNvPr id="5" name="TextBox 4">
            <a:extLst>
              <a:ext uri="{FF2B5EF4-FFF2-40B4-BE49-F238E27FC236}">
                <a16:creationId xmlns:a16="http://schemas.microsoft.com/office/drawing/2014/main" id="{DE98FC39-A630-76A8-B766-9C0CD940696C}"/>
              </a:ext>
            </a:extLst>
          </p:cNvPr>
          <p:cNvSpPr txBox="1"/>
          <p:nvPr/>
        </p:nvSpPr>
        <p:spPr>
          <a:xfrm>
            <a:off x="730648" y="2828835"/>
            <a:ext cx="673187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Myriad Pro" panose="020B0503030403020204" pitchFamily="34" charset="0"/>
              </a:rPr>
              <a:t>The number of </a:t>
            </a:r>
            <a:r>
              <a:rPr lang="en-US" sz="3600" b="1" dirty="0">
                <a:latin typeface="Myriad Pro" panose="020B0503030403020204" pitchFamily="34" charset="0"/>
              </a:rPr>
              <a:t>MEMBERS</a:t>
            </a:r>
            <a:r>
              <a:rPr lang="en-US" sz="3600" dirty="0">
                <a:latin typeface="Myriad Pro" panose="020B0503030403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Myriad Pro" panose="020B0503030403020204" pitchFamily="34" charset="0"/>
              </a:rPr>
              <a:t>does not equal success.</a:t>
            </a:r>
            <a:endParaRPr lang="en-US" sz="3600" b="1" dirty="0">
              <a:latin typeface="Myriad Pro" panose="020B0503030403020204" pitchFamily="34" charset="0"/>
            </a:endParaRPr>
          </a:p>
        </p:txBody>
      </p:sp>
      <p:sp>
        <p:nvSpPr>
          <p:cNvPr id="6" name="TextBox 5">
            <a:extLst>
              <a:ext uri="{FF2B5EF4-FFF2-40B4-BE49-F238E27FC236}">
                <a16:creationId xmlns:a16="http://schemas.microsoft.com/office/drawing/2014/main" id="{3C5B4E66-5B35-6717-A81C-CBE5A63F145E}"/>
              </a:ext>
            </a:extLst>
          </p:cNvPr>
          <p:cNvSpPr txBox="1"/>
          <p:nvPr/>
        </p:nvSpPr>
        <p:spPr>
          <a:xfrm>
            <a:off x="730648" y="4324053"/>
            <a:ext cx="673187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Myriad Pro" panose="020B0503030403020204" pitchFamily="34" charset="0"/>
              </a:rPr>
              <a:t>The number of </a:t>
            </a:r>
            <a:r>
              <a:rPr lang="en-US" sz="3600" b="1" dirty="0">
                <a:latin typeface="Myriad Pro" panose="020B0503030403020204" pitchFamily="34" charset="0"/>
              </a:rPr>
              <a:t>WORKERS</a:t>
            </a:r>
            <a:r>
              <a:rPr lang="en-US" sz="3600" dirty="0">
                <a:latin typeface="Myriad Pro" panose="020B0503030403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Myriad Pro" panose="020B0503030403020204" pitchFamily="34" charset="0"/>
              </a:rPr>
              <a:t>equals success.</a:t>
            </a:r>
            <a:endParaRPr lang="en-US" sz="3600" b="1" dirty="0">
              <a:latin typeface="Myriad Pro" panose="020B0503030403020204" pitchFamily="34" charset="0"/>
            </a:endParaRPr>
          </a:p>
        </p:txBody>
      </p:sp>
      <p:sp>
        <p:nvSpPr>
          <p:cNvPr id="7" name="TextBox 6">
            <a:extLst>
              <a:ext uri="{FF2B5EF4-FFF2-40B4-BE49-F238E27FC236}">
                <a16:creationId xmlns:a16="http://schemas.microsoft.com/office/drawing/2014/main" id="{48C5F767-48C7-142B-C1CE-5E117117BB1F}"/>
              </a:ext>
            </a:extLst>
          </p:cNvPr>
          <p:cNvSpPr txBox="1"/>
          <p:nvPr/>
        </p:nvSpPr>
        <p:spPr>
          <a:xfrm>
            <a:off x="100354" y="565979"/>
            <a:ext cx="780327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TOTAL MEMBER INVOLVEMENT</a:t>
            </a:r>
          </a:p>
        </p:txBody>
      </p:sp>
    </p:spTree>
    <p:extLst>
      <p:ext uri="{BB962C8B-B14F-4D97-AF65-F5344CB8AC3E}">
        <p14:creationId xmlns:p14="http://schemas.microsoft.com/office/powerpoint/2010/main" val="189525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wheat&#10;&#10;Description automatically generated">
            <a:extLst>
              <a:ext uri="{FF2B5EF4-FFF2-40B4-BE49-F238E27FC236}">
                <a16:creationId xmlns:a16="http://schemas.microsoft.com/office/drawing/2014/main" id="{B9994CBD-6DE5-3920-BD5D-B1C7723D847B}"/>
              </a:ext>
            </a:extLst>
          </p:cNvPr>
          <p:cNvPicPr>
            <a:picLocks noChangeAspect="1"/>
          </p:cNvPicPr>
          <p:nvPr/>
        </p:nvPicPr>
        <p:blipFill>
          <a:blip r:embed="rId2"/>
          <a:stretch>
            <a:fillRect/>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D88F80A7-6397-A2B6-77A7-B57BFB218533}"/>
              </a:ext>
            </a:extLst>
          </p:cNvPr>
          <p:cNvSpPr/>
          <p:nvPr/>
        </p:nvSpPr>
        <p:spPr>
          <a:xfrm>
            <a:off x="883920" y="713232"/>
            <a:ext cx="10424160" cy="4992624"/>
          </a:xfrm>
          <a:prstGeom prst="roundRect">
            <a:avLst>
              <a:gd name="adj" fmla="val 3114"/>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A656F53-B322-4062-5FBE-74794A197D7D}"/>
              </a:ext>
            </a:extLst>
          </p:cNvPr>
          <p:cNvSpPr txBox="1"/>
          <p:nvPr/>
        </p:nvSpPr>
        <p:spPr>
          <a:xfrm>
            <a:off x="1411224" y="1618592"/>
            <a:ext cx="9369552" cy="1261884"/>
          </a:xfrm>
          <a:prstGeom prst="rect">
            <a:avLst/>
          </a:prstGeom>
          <a:noFill/>
        </p:spPr>
        <p:txBody>
          <a:bodyPr wrap="square" rtlCol="0">
            <a:spAutoFit/>
          </a:bodyPr>
          <a:lstStyle/>
          <a:p>
            <a:pPr algn="ctr"/>
            <a:r>
              <a:rPr lang="en-US" sz="4800" b="1" dirty="0">
                <a:solidFill>
                  <a:srgbClr val="F7AC1E"/>
                </a:solidFill>
                <a:latin typeface="Myriad Pro" panose="020B0503030403020204" pitchFamily="34" charset="0"/>
              </a:rPr>
              <a:t>HARVEST</a:t>
            </a:r>
          </a:p>
          <a:p>
            <a:pPr algn="ctr"/>
            <a:r>
              <a:rPr lang="en-US" sz="2800" i="1" dirty="0">
                <a:latin typeface="Myriad Pro" panose="020B0503030403020204" pitchFamily="34" charset="0"/>
              </a:rPr>
              <a:t>decisions for Christ</a:t>
            </a:r>
            <a:endParaRPr lang="en-US" i="1" dirty="0">
              <a:latin typeface="Myriad Pro" panose="020B0503030403020204" pitchFamily="34" charset="0"/>
            </a:endParaRPr>
          </a:p>
        </p:txBody>
      </p:sp>
      <p:sp>
        <p:nvSpPr>
          <p:cNvPr id="5" name="TextBox 4">
            <a:extLst>
              <a:ext uri="{FF2B5EF4-FFF2-40B4-BE49-F238E27FC236}">
                <a16:creationId xmlns:a16="http://schemas.microsoft.com/office/drawing/2014/main" id="{39CDD04B-3CBD-BC40-63A5-C58EC84C4784}"/>
              </a:ext>
            </a:extLst>
          </p:cNvPr>
          <p:cNvSpPr txBox="1"/>
          <p:nvPr/>
        </p:nvSpPr>
        <p:spPr>
          <a:xfrm>
            <a:off x="1411224" y="3429000"/>
            <a:ext cx="9369552" cy="707886"/>
          </a:xfrm>
          <a:prstGeom prst="rect">
            <a:avLst/>
          </a:prstGeom>
          <a:noFill/>
        </p:spPr>
        <p:txBody>
          <a:bodyPr wrap="square" rtlCol="0">
            <a:spAutoFit/>
          </a:bodyPr>
          <a:lstStyle/>
          <a:p>
            <a:pPr algn="ctr"/>
            <a:r>
              <a:rPr lang="en-US" sz="4000" b="1" dirty="0">
                <a:latin typeface="Myriad Pro" panose="020B0503030403020204" pitchFamily="34" charset="0"/>
              </a:rPr>
              <a:t>Evangelistic Meetings</a:t>
            </a:r>
          </a:p>
        </p:txBody>
      </p:sp>
    </p:spTree>
    <p:extLst>
      <p:ext uri="{BB962C8B-B14F-4D97-AF65-F5344CB8AC3E}">
        <p14:creationId xmlns:p14="http://schemas.microsoft.com/office/powerpoint/2010/main" val="388381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yellow and orange lines&#10;&#10;Description automatically generated with medium confidence">
            <a:extLst>
              <a:ext uri="{FF2B5EF4-FFF2-40B4-BE49-F238E27FC236}">
                <a16:creationId xmlns:a16="http://schemas.microsoft.com/office/drawing/2014/main" id="{9E03912D-8F02-1327-FB0D-A4C0049BD7A6}"/>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7657B38-93B8-F70D-4194-46CAB9AB95B9}"/>
              </a:ext>
            </a:extLst>
          </p:cNvPr>
          <p:cNvSpPr txBox="1"/>
          <p:nvPr/>
        </p:nvSpPr>
        <p:spPr>
          <a:xfrm>
            <a:off x="3933825" y="2644170"/>
            <a:ext cx="748156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“If there is not a decided application of the truth to their hearts, if words are not spoken at the right moment, calling for decision from the weight of evidence already presented, the convicted ones pass on without identifying </a:t>
            </a:r>
            <a:r>
              <a:rPr kumimoji="0" lang="en-US" sz="3200" b="0"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themselves’’</a:t>
            </a:r>
            <a:endParaRPr kumimoji="0" lang="en-US"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
        <p:nvSpPr>
          <p:cNvPr id="10" name="TextBox 9">
            <a:extLst>
              <a:ext uri="{FF2B5EF4-FFF2-40B4-BE49-F238E27FC236}">
                <a16:creationId xmlns:a16="http://schemas.microsoft.com/office/drawing/2014/main" id="{C967140D-E81B-A9A6-D4F9-D20022EFEA21}"/>
              </a:ext>
            </a:extLst>
          </p:cNvPr>
          <p:cNvSpPr txBox="1"/>
          <p:nvPr/>
        </p:nvSpPr>
        <p:spPr>
          <a:xfrm>
            <a:off x="3933825" y="1202623"/>
            <a:ext cx="82581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Myriad Pro" panose="020B0503030403020204" pitchFamily="34" charset="0"/>
              </a:rPr>
              <a:t>IS IT ESSENTIAL?</a:t>
            </a:r>
            <a:endPar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Tree>
    <p:extLst>
      <p:ext uri="{BB962C8B-B14F-4D97-AF65-F5344CB8AC3E}">
        <p14:creationId xmlns:p14="http://schemas.microsoft.com/office/powerpoint/2010/main" val="1433011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yellow and orange lines&#10;&#10;Description automatically generated with medium confidence">
            <a:extLst>
              <a:ext uri="{FF2B5EF4-FFF2-40B4-BE49-F238E27FC236}">
                <a16:creationId xmlns:a16="http://schemas.microsoft.com/office/drawing/2014/main" id="{9E03912D-8F02-1327-FB0D-A4C0049BD7A6}"/>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7657B38-93B8-F70D-4194-46CAB9AB95B9}"/>
              </a:ext>
            </a:extLst>
          </p:cNvPr>
          <p:cNvSpPr txBox="1"/>
          <p:nvPr/>
        </p:nvSpPr>
        <p:spPr>
          <a:xfrm>
            <a:off x="3933825" y="2644170"/>
            <a:ext cx="748156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rPr>
              <a:t>“With </a:t>
            </a:r>
            <a:r>
              <a:rPr kumimoji="0" lang="en-US"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Christ, </a:t>
            </a:r>
            <a:r>
              <a:rPr kumimoji="0" lang="en-US" sz="3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the golden opportunity passes</a:t>
            </a:r>
            <a:r>
              <a:rPr kumimoji="0" lang="en-US"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and they have not yielded, and they go farther and farther away from the truth, farther away from Jesus and </a:t>
            </a:r>
            <a:r>
              <a:rPr kumimoji="0" lang="en-US" sz="3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never take their stand </a:t>
            </a:r>
            <a:r>
              <a:rPr kumimoji="0" lang="en-US"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on the Lord’s side.” </a:t>
            </a:r>
            <a:endParaRPr lang="en-US" sz="3200" dirty="0">
              <a:solidFill>
                <a:prstClr val="black"/>
              </a:solidFill>
              <a:latin typeface="Myriad Pro" panose="020B0503030403020204" pitchFamily="34" charset="0"/>
            </a:endParaRPr>
          </a:p>
          <a:p>
            <a:pPr marL="0" marR="0" lvl="0" indent="0" algn="l" defTabSz="914400" rtl="0" eaLnBrk="1" fontAlgn="auto" latinLnBrk="0" hangingPunct="1">
              <a:lnSpc>
                <a:spcPct val="100000"/>
              </a:lnSpc>
              <a:spcBef>
                <a:spcPts val="240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Evangelism,</a:t>
            </a:r>
            <a:r>
              <a:rPr kumimoji="0" lang="en-US" sz="2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p. 283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
        <p:nvSpPr>
          <p:cNvPr id="10" name="TextBox 9">
            <a:extLst>
              <a:ext uri="{FF2B5EF4-FFF2-40B4-BE49-F238E27FC236}">
                <a16:creationId xmlns:a16="http://schemas.microsoft.com/office/drawing/2014/main" id="{C967140D-E81B-A9A6-D4F9-D20022EFEA21}"/>
              </a:ext>
            </a:extLst>
          </p:cNvPr>
          <p:cNvSpPr txBox="1"/>
          <p:nvPr/>
        </p:nvSpPr>
        <p:spPr>
          <a:xfrm>
            <a:off x="3933825" y="1202623"/>
            <a:ext cx="82581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Myriad Pro" panose="020B0503030403020204" pitchFamily="34" charset="0"/>
              </a:rPr>
              <a:t>IS IT ESSENTIAL?</a:t>
            </a:r>
            <a:endPar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Tree>
    <p:extLst>
      <p:ext uri="{BB962C8B-B14F-4D97-AF65-F5344CB8AC3E}">
        <p14:creationId xmlns:p14="http://schemas.microsoft.com/office/powerpoint/2010/main" val="358263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yellow and orange lines&#10;&#10;Description automatically generated with medium confidence">
            <a:extLst>
              <a:ext uri="{FF2B5EF4-FFF2-40B4-BE49-F238E27FC236}">
                <a16:creationId xmlns:a16="http://schemas.microsoft.com/office/drawing/2014/main" id="{9E03912D-8F02-1327-FB0D-A4C0049BD7A6}"/>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7657B38-93B8-F70D-4194-46CAB9AB95B9}"/>
              </a:ext>
            </a:extLst>
          </p:cNvPr>
          <p:cNvSpPr txBox="1"/>
          <p:nvPr/>
        </p:nvSpPr>
        <p:spPr>
          <a:xfrm>
            <a:off x="3933825" y="2644170"/>
            <a:ext cx="748156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“Too much hasty work is done in adding names to the church roll. . . . Those who admit them say, ‘We will first get them into the church, and then reform them.’ </a:t>
            </a:r>
            <a:r>
              <a:rPr kumimoji="0" lang="en-US" sz="3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But this is a mistake</a:t>
            </a:r>
            <a:r>
              <a:rPr kumimoji="0" lang="en-US" sz="320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t>
            </a:r>
            <a:r>
              <a:rPr kumimoji="0" lang="en-US"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t>
            </a:r>
            <a:endParaRPr lang="en-US" sz="3200" dirty="0">
              <a:solidFill>
                <a:prstClr val="black"/>
              </a:solidFill>
              <a:latin typeface="Myriad Pro" panose="020B0503030403020204" pitchFamily="34" charset="0"/>
            </a:endParaRPr>
          </a:p>
          <a:p>
            <a:pPr marL="0" marR="0" lvl="0" indent="0" algn="l" defTabSz="914400" rtl="0" eaLnBrk="1" fontAlgn="auto" latinLnBrk="0" hangingPunct="1">
              <a:lnSpc>
                <a:spcPct val="100000"/>
              </a:lnSpc>
              <a:spcBef>
                <a:spcPts val="240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Review &amp; Herald,</a:t>
            </a:r>
            <a:r>
              <a:rPr kumimoji="0" lang="en-US" sz="2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May 21, 1901</a:t>
            </a:r>
            <a:endParaRPr kumimoji="0" lang="en-US"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
        <p:nvSpPr>
          <p:cNvPr id="10" name="TextBox 9">
            <a:extLst>
              <a:ext uri="{FF2B5EF4-FFF2-40B4-BE49-F238E27FC236}">
                <a16:creationId xmlns:a16="http://schemas.microsoft.com/office/drawing/2014/main" id="{C967140D-E81B-A9A6-D4F9-D20022EFEA21}"/>
              </a:ext>
            </a:extLst>
          </p:cNvPr>
          <p:cNvSpPr txBox="1"/>
          <p:nvPr/>
        </p:nvSpPr>
        <p:spPr>
          <a:xfrm>
            <a:off x="3933825" y="1202623"/>
            <a:ext cx="82581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Myriad Pro" panose="020B0503030403020204" pitchFamily="34" charset="0"/>
              </a:rPr>
              <a:t>IS IT ESSENTIAL?</a:t>
            </a:r>
            <a:endParaRPr kumimoji="0" lang="en-US"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Tree>
    <p:extLst>
      <p:ext uri="{BB962C8B-B14F-4D97-AF65-F5344CB8AC3E}">
        <p14:creationId xmlns:p14="http://schemas.microsoft.com/office/powerpoint/2010/main" val="18102258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246</Words>
  <Application>Microsoft Office PowerPoint</Application>
  <PresentationFormat>Grand écran</PresentationFormat>
  <Paragraphs>22</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Myriad Pro</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Sylvain Duval</dc:creator>
  <cp:lastModifiedBy>Krasimira Naydenova (Federation du Quebec SDA Conference)</cp:lastModifiedBy>
  <cp:revision>2</cp:revision>
  <dcterms:created xsi:type="dcterms:W3CDTF">2025-01-06T19:59:22Z</dcterms:created>
  <dcterms:modified xsi:type="dcterms:W3CDTF">2025-01-08T21:24:36Z</dcterms:modified>
</cp:coreProperties>
</file>