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50" r:id="rId2"/>
    <p:sldId id="259" r:id="rId3"/>
    <p:sldId id="431" r:id="rId4"/>
    <p:sldId id="458" r:id="rId5"/>
    <p:sldId id="300" r:id="rId6"/>
    <p:sldId id="372" r:id="rId7"/>
    <p:sldId id="432" r:id="rId8"/>
    <p:sldId id="433" r:id="rId9"/>
    <p:sldId id="434" r:id="rId10"/>
    <p:sldId id="435" r:id="rId11"/>
    <p:sldId id="436" r:id="rId12"/>
    <p:sldId id="437" r:id="rId13"/>
    <p:sldId id="439" r:id="rId14"/>
    <p:sldId id="440" r:id="rId15"/>
    <p:sldId id="441" r:id="rId16"/>
    <p:sldId id="442" r:id="rId17"/>
    <p:sldId id="443" r:id="rId18"/>
    <p:sldId id="457"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09"/>
  </p:normalViewPr>
  <p:slideViewPr>
    <p:cSldViewPr snapToGrid="0">
      <p:cViewPr varScale="1">
        <p:scale>
          <a:sx n="115" d="100"/>
          <a:sy n="115" d="100"/>
        </p:scale>
        <p:origin x="3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BFACA7-D6A7-C3C4-52F6-D324060120EE}"/>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AC04847C-60D6-0FF4-449D-0035F0945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862B5284-C6A1-59F3-3F3F-C868A2F80F8C}"/>
              </a:ext>
            </a:extLst>
          </p:cNvPr>
          <p:cNvSpPr>
            <a:spLocks noGrp="1"/>
          </p:cNvSpPr>
          <p:nvPr>
            <p:ph type="dt" sz="half" idx="10"/>
          </p:nvPr>
        </p:nvSpPr>
        <p:spPr/>
        <p:txBody>
          <a:bodyPr/>
          <a:lstStyle/>
          <a:p>
            <a:fld id="{667E0E94-BF34-1242-B1AE-C8AD1E4223F0}"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EE18023D-CB22-7F03-32AA-D7949B0A03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6F409A-3A04-6ED4-AB40-37AA32769D5B}"/>
              </a:ext>
            </a:extLst>
          </p:cNvPr>
          <p:cNvSpPr>
            <a:spLocks noGrp="1"/>
          </p:cNvSpPr>
          <p:nvPr>
            <p:ph type="sldNum" sz="quarter" idx="12"/>
          </p:nvPr>
        </p:nvSpPr>
        <p:spPr/>
        <p:txBody>
          <a:bodyPr/>
          <a:lstStyle/>
          <a:p>
            <a:fld id="{FFE8A5C1-5EBA-B640-A1E4-7EFF98ABED20}" type="slidenum">
              <a:rPr lang="fr-FR" smtClean="0"/>
              <a:t>‹N°›</a:t>
            </a:fld>
            <a:endParaRPr lang="fr-FR"/>
          </a:p>
        </p:txBody>
      </p:sp>
    </p:spTree>
    <p:extLst>
      <p:ext uri="{BB962C8B-B14F-4D97-AF65-F5344CB8AC3E}">
        <p14:creationId xmlns:p14="http://schemas.microsoft.com/office/powerpoint/2010/main" val="76116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92C54C-E1D6-D523-8DCB-391E0854D229}"/>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44BE694C-4AD3-A18E-6D72-6DD2CFC91D4E}"/>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4CCF8A19-2D59-101A-6BDD-6338CD19D608}"/>
              </a:ext>
            </a:extLst>
          </p:cNvPr>
          <p:cNvSpPr>
            <a:spLocks noGrp="1"/>
          </p:cNvSpPr>
          <p:nvPr>
            <p:ph type="dt" sz="half" idx="10"/>
          </p:nvPr>
        </p:nvSpPr>
        <p:spPr/>
        <p:txBody>
          <a:bodyPr/>
          <a:lstStyle/>
          <a:p>
            <a:fld id="{667E0E94-BF34-1242-B1AE-C8AD1E4223F0}"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859184B0-0BB6-0A09-1EAB-59567C3001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6826C9-2E90-9CF3-7082-B16397834B8D}"/>
              </a:ext>
            </a:extLst>
          </p:cNvPr>
          <p:cNvSpPr>
            <a:spLocks noGrp="1"/>
          </p:cNvSpPr>
          <p:nvPr>
            <p:ph type="sldNum" sz="quarter" idx="12"/>
          </p:nvPr>
        </p:nvSpPr>
        <p:spPr/>
        <p:txBody>
          <a:bodyPr/>
          <a:lstStyle/>
          <a:p>
            <a:fld id="{FFE8A5C1-5EBA-B640-A1E4-7EFF98ABED20}" type="slidenum">
              <a:rPr lang="fr-FR" smtClean="0"/>
              <a:t>‹N°›</a:t>
            </a:fld>
            <a:endParaRPr lang="fr-FR"/>
          </a:p>
        </p:txBody>
      </p:sp>
    </p:spTree>
    <p:extLst>
      <p:ext uri="{BB962C8B-B14F-4D97-AF65-F5344CB8AC3E}">
        <p14:creationId xmlns:p14="http://schemas.microsoft.com/office/powerpoint/2010/main" val="114990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5C676E-8DA8-67D5-B32C-AADE0A47E229}"/>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0E10E38B-574F-5106-02DD-8EFC0905393A}"/>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24A40CF0-7DF4-4A9B-2236-E86FC83462CD}"/>
              </a:ext>
            </a:extLst>
          </p:cNvPr>
          <p:cNvSpPr>
            <a:spLocks noGrp="1"/>
          </p:cNvSpPr>
          <p:nvPr>
            <p:ph type="dt" sz="half" idx="10"/>
          </p:nvPr>
        </p:nvSpPr>
        <p:spPr/>
        <p:txBody>
          <a:bodyPr/>
          <a:lstStyle/>
          <a:p>
            <a:fld id="{667E0E94-BF34-1242-B1AE-C8AD1E4223F0}"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AD4087CC-60B4-B2F9-88F1-4214FB26BA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1DE40D-1F18-6265-B4F7-CA4F7A93480D}"/>
              </a:ext>
            </a:extLst>
          </p:cNvPr>
          <p:cNvSpPr>
            <a:spLocks noGrp="1"/>
          </p:cNvSpPr>
          <p:nvPr>
            <p:ph type="sldNum" sz="quarter" idx="12"/>
          </p:nvPr>
        </p:nvSpPr>
        <p:spPr/>
        <p:txBody>
          <a:bodyPr/>
          <a:lstStyle/>
          <a:p>
            <a:fld id="{FFE8A5C1-5EBA-B640-A1E4-7EFF98ABED20}" type="slidenum">
              <a:rPr lang="fr-FR" smtClean="0"/>
              <a:t>‹N°›</a:t>
            </a:fld>
            <a:endParaRPr lang="fr-FR"/>
          </a:p>
        </p:txBody>
      </p:sp>
    </p:spTree>
    <p:extLst>
      <p:ext uri="{BB962C8B-B14F-4D97-AF65-F5344CB8AC3E}">
        <p14:creationId xmlns:p14="http://schemas.microsoft.com/office/powerpoint/2010/main" val="66109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18BEC-20A4-5DF4-E43C-549B18F77474}"/>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8DB3EDC4-C213-2159-7BDF-64A1DFDDF1E6}"/>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F96E6963-F385-E62C-356A-54E09405FC78}"/>
              </a:ext>
            </a:extLst>
          </p:cNvPr>
          <p:cNvSpPr>
            <a:spLocks noGrp="1"/>
          </p:cNvSpPr>
          <p:nvPr>
            <p:ph type="dt" sz="half" idx="10"/>
          </p:nvPr>
        </p:nvSpPr>
        <p:spPr/>
        <p:txBody>
          <a:bodyPr/>
          <a:lstStyle/>
          <a:p>
            <a:fld id="{667E0E94-BF34-1242-B1AE-C8AD1E4223F0}"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28369AC7-D02C-EC4F-A354-0B89C28EBA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79540D-B09C-6123-3EBD-B834E6EB79E6}"/>
              </a:ext>
            </a:extLst>
          </p:cNvPr>
          <p:cNvSpPr>
            <a:spLocks noGrp="1"/>
          </p:cNvSpPr>
          <p:nvPr>
            <p:ph type="sldNum" sz="quarter" idx="12"/>
          </p:nvPr>
        </p:nvSpPr>
        <p:spPr/>
        <p:txBody>
          <a:bodyPr/>
          <a:lstStyle/>
          <a:p>
            <a:fld id="{FFE8A5C1-5EBA-B640-A1E4-7EFF98ABED20}" type="slidenum">
              <a:rPr lang="fr-FR" smtClean="0"/>
              <a:t>‹N°›</a:t>
            </a:fld>
            <a:endParaRPr lang="fr-FR"/>
          </a:p>
        </p:txBody>
      </p:sp>
    </p:spTree>
    <p:extLst>
      <p:ext uri="{BB962C8B-B14F-4D97-AF65-F5344CB8AC3E}">
        <p14:creationId xmlns:p14="http://schemas.microsoft.com/office/powerpoint/2010/main" val="77571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FDA807-020D-624D-D445-F5EDDF7838E1}"/>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30B287CE-B65E-112E-B8A0-47A0395393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B3B54848-923E-5053-F9BD-D0E0CC670B35}"/>
              </a:ext>
            </a:extLst>
          </p:cNvPr>
          <p:cNvSpPr>
            <a:spLocks noGrp="1"/>
          </p:cNvSpPr>
          <p:nvPr>
            <p:ph type="dt" sz="half" idx="10"/>
          </p:nvPr>
        </p:nvSpPr>
        <p:spPr/>
        <p:txBody>
          <a:bodyPr/>
          <a:lstStyle/>
          <a:p>
            <a:fld id="{667E0E94-BF34-1242-B1AE-C8AD1E4223F0}"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4C90AAF8-9EBB-68BF-B0D8-89681A57DA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4F5F8B-B600-9144-1524-D588F9BA7370}"/>
              </a:ext>
            </a:extLst>
          </p:cNvPr>
          <p:cNvSpPr>
            <a:spLocks noGrp="1"/>
          </p:cNvSpPr>
          <p:nvPr>
            <p:ph type="sldNum" sz="quarter" idx="12"/>
          </p:nvPr>
        </p:nvSpPr>
        <p:spPr/>
        <p:txBody>
          <a:bodyPr/>
          <a:lstStyle/>
          <a:p>
            <a:fld id="{FFE8A5C1-5EBA-B640-A1E4-7EFF98ABED20}" type="slidenum">
              <a:rPr lang="fr-FR" smtClean="0"/>
              <a:t>‹N°›</a:t>
            </a:fld>
            <a:endParaRPr lang="fr-FR"/>
          </a:p>
        </p:txBody>
      </p:sp>
    </p:spTree>
    <p:extLst>
      <p:ext uri="{BB962C8B-B14F-4D97-AF65-F5344CB8AC3E}">
        <p14:creationId xmlns:p14="http://schemas.microsoft.com/office/powerpoint/2010/main" val="428133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FA86DC-A034-6D08-4F3C-FCD85789F3CE}"/>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986CE1B3-D671-C0AE-D012-9352BF899858}"/>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E0045594-6CE8-5CE5-F890-505A4B436E2F}"/>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1AE659B5-F19B-FE40-C35D-D78DE5018D75}"/>
              </a:ext>
            </a:extLst>
          </p:cNvPr>
          <p:cNvSpPr>
            <a:spLocks noGrp="1"/>
          </p:cNvSpPr>
          <p:nvPr>
            <p:ph type="dt" sz="half" idx="10"/>
          </p:nvPr>
        </p:nvSpPr>
        <p:spPr/>
        <p:txBody>
          <a:bodyPr/>
          <a:lstStyle/>
          <a:p>
            <a:fld id="{667E0E94-BF34-1242-B1AE-C8AD1E4223F0}" type="datetimeFigureOut">
              <a:rPr lang="fr-FR" smtClean="0"/>
              <a:t>13/01/2025</a:t>
            </a:fld>
            <a:endParaRPr lang="fr-FR"/>
          </a:p>
        </p:txBody>
      </p:sp>
      <p:sp>
        <p:nvSpPr>
          <p:cNvPr id="6" name="Espace réservé du pied de page 5">
            <a:extLst>
              <a:ext uri="{FF2B5EF4-FFF2-40B4-BE49-F238E27FC236}">
                <a16:creationId xmlns:a16="http://schemas.microsoft.com/office/drawing/2014/main" id="{8A6B677F-10CC-2C8B-692F-F22F99B51AA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B412FB2-ED4C-C321-7C40-A6A82BCF4FD3}"/>
              </a:ext>
            </a:extLst>
          </p:cNvPr>
          <p:cNvSpPr>
            <a:spLocks noGrp="1"/>
          </p:cNvSpPr>
          <p:nvPr>
            <p:ph type="sldNum" sz="quarter" idx="12"/>
          </p:nvPr>
        </p:nvSpPr>
        <p:spPr/>
        <p:txBody>
          <a:bodyPr/>
          <a:lstStyle/>
          <a:p>
            <a:fld id="{FFE8A5C1-5EBA-B640-A1E4-7EFF98ABED20}" type="slidenum">
              <a:rPr lang="fr-FR" smtClean="0"/>
              <a:t>‹N°›</a:t>
            </a:fld>
            <a:endParaRPr lang="fr-FR"/>
          </a:p>
        </p:txBody>
      </p:sp>
    </p:spTree>
    <p:extLst>
      <p:ext uri="{BB962C8B-B14F-4D97-AF65-F5344CB8AC3E}">
        <p14:creationId xmlns:p14="http://schemas.microsoft.com/office/powerpoint/2010/main" val="393557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66B31-20DB-94FE-9759-C57CE1AE59E4}"/>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FC30B516-75BB-44E5-A68D-16B43C7A5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C3F17164-C3EE-E8F1-9488-9FB46A81A5AB}"/>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C1E944D2-44FE-3AF5-C619-40D6B8D68C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1A1418D0-BA4F-4D6B-1812-14B2D42CD0AD}"/>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A1E459A7-EE95-5786-EEF2-92AF6FE5E043}"/>
              </a:ext>
            </a:extLst>
          </p:cNvPr>
          <p:cNvSpPr>
            <a:spLocks noGrp="1"/>
          </p:cNvSpPr>
          <p:nvPr>
            <p:ph type="dt" sz="half" idx="10"/>
          </p:nvPr>
        </p:nvSpPr>
        <p:spPr/>
        <p:txBody>
          <a:bodyPr/>
          <a:lstStyle/>
          <a:p>
            <a:fld id="{667E0E94-BF34-1242-B1AE-C8AD1E4223F0}" type="datetimeFigureOut">
              <a:rPr lang="fr-FR" smtClean="0"/>
              <a:t>13/01/2025</a:t>
            </a:fld>
            <a:endParaRPr lang="fr-FR"/>
          </a:p>
        </p:txBody>
      </p:sp>
      <p:sp>
        <p:nvSpPr>
          <p:cNvPr id="8" name="Espace réservé du pied de page 7">
            <a:extLst>
              <a:ext uri="{FF2B5EF4-FFF2-40B4-BE49-F238E27FC236}">
                <a16:creationId xmlns:a16="http://schemas.microsoft.com/office/drawing/2014/main" id="{9CB84435-2295-92AB-26EA-422318DFA8F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11E6821-F20D-82FE-6A68-311EE6401B17}"/>
              </a:ext>
            </a:extLst>
          </p:cNvPr>
          <p:cNvSpPr>
            <a:spLocks noGrp="1"/>
          </p:cNvSpPr>
          <p:nvPr>
            <p:ph type="sldNum" sz="quarter" idx="12"/>
          </p:nvPr>
        </p:nvSpPr>
        <p:spPr/>
        <p:txBody>
          <a:bodyPr/>
          <a:lstStyle/>
          <a:p>
            <a:fld id="{FFE8A5C1-5EBA-B640-A1E4-7EFF98ABED20}" type="slidenum">
              <a:rPr lang="fr-FR" smtClean="0"/>
              <a:t>‹N°›</a:t>
            </a:fld>
            <a:endParaRPr lang="fr-FR"/>
          </a:p>
        </p:txBody>
      </p:sp>
    </p:spTree>
    <p:extLst>
      <p:ext uri="{BB962C8B-B14F-4D97-AF65-F5344CB8AC3E}">
        <p14:creationId xmlns:p14="http://schemas.microsoft.com/office/powerpoint/2010/main" val="3011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3DAD7E-0693-5FC4-8598-70A30BEA5CD2}"/>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496D2633-CCF3-A5C5-0DB7-3F42AABE6163}"/>
              </a:ext>
            </a:extLst>
          </p:cNvPr>
          <p:cNvSpPr>
            <a:spLocks noGrp="1"/>
          </p:cNvSpPr>
          <p:nvPr>
            <p:ph type="dt" sz="half" idx="10"/>
          </p:nvPr>
        </p:nvSpPr>
        <p:spPr/>
        <p:txBody>
          <a:bodyPr/>
          <a:lstStyle/>
          <a:p>
            <a:fld id="{667E0E94-BF34-1242-B1AE-C8AD1E4223F0}" type="datetimeFigureOut">
              <a:rPr lang="fr-FR" smtClean="0"/>
              <a:t>13/01/2025</a:t>
            </a:fld>
            <a:endParaRPr lang="fr-FR"/>
          </a:p>
        </p:txBody>
      </p:sp>
      <p:sp>
        <p:nvSpPr>
          <p:cNvPr id="4" name="Espace réservé du pied de page 3">
            <a:extLst>
              <a:ext uri="{FF2B5EF4-FFF2-40B4-BE49-F238E27FC236}">
                <a16:creationId xmlns:a16="http://schemas.microsoft.com/office/drawing/2014/main" id="{F2FA7EA5-6E05-03FE-8BD1-FCA862F92B5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50D37DE-8417-F2E2-46AD-D4BF88BC5C13}"/>
              </a:ext>
            </a:extLst>
          </p:cNvPr>
          <p:cNvSpPr>
            <a:spLocks noGrp="1"/>
          </p:cNvSpPr>
          <p:nvPr>
            <p:ph type="sldNum" sz="quarter" idx="12"/>
          </p:nvPr>
        </p:nvSpPr>
        <p:spPr/>
        <p:txBody>
          <a:bodyPr/>
          <a:lstStyle/>
          <a:p>
            <a:fld id="{FFE8A5C1-5EBA-B640-A1E4-7EFF98ABED20}" type="slidenum">
              <a:rPr lang="fr-FR" smtClean="0"/>
              <a:t>‹N°›</a:t>
            </a:fld>
            <a:endParaRPr lang="fr-FR"/>
          </a:p>
        </p:txBody>
      </p:sp>
    </p:spTree>
    <p:extLst>
      <p:ext uri="{BB962C8B-B14F-4D97-AF65-F5344CB8AC3E}">
        <p14:creationId xmlns:p14="http://schemas.microsoft.com/office/powerpoint/2010/main" val="293227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90644AD-8585-3CE7-C33A-88B826B13B51}"/>
              </a:ext>
            </a:extLst>
          </p:cNvPr>
          <p:cNvSpPr>
            <a:spLocks noGrp="1"/>
          </p:cNvSpPr>
          <p:nvPr>
            <p:ph type="dt" sz="half" idx="10"/>
          </p:nvPr>
        </p:nvSpPr>
        <p:spPr/>
        <p:txBody>
          <a:bodyPr/>
          <a:lstStyle/>
          <a:p>
            <a:fld id="{667E0E94-BF34-1242-B1AE-C8AD1E4223F0}" type="datetimeFigureOut">
              <a:rPr lang="fr-FR" smtClean="0"/>
              <a:t>13/01/2025</a:t>
            </a:fld>
            <a:endParaRPr lang="fr-FR"/>
          </a:p>
        </p:txBody>
      </p:sp>
      <p:sp>
        <p:nvSpPr>
          <p:cNvPr id="3" name="Espace réservé du pied de page 2">
            <a:extLst>
              <a:ext uri="{FF2B5EF4-FFF2-40B4-BE49-F238E27FC236}">
                <a16:creationId xmlns:a16="http://schemas.microsoft.com/office/drawing/2014/main" id="{0ABB9DD8-922C-E738-4B9E-935B684C01A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381B628-E03F-2A82-F088-783CC3B78BDA}"/>
              </a:ext>
            </a:extLst>
          </p:cNvPr>
          <p:cNvSpPr>
            <a:spLocks noGrp="1"/>
          </p:cNvSpPr>
          <p:nvPr>
            <p:ph type="sldNum" sz="quarter" idx="12"/>
          </p:nvPr>
        </p:nvSpPr>
        <p:spPr/>
        <p:txBody>
          <a:bodyPr/>
          <a:lstStyle/>
          <a:p>
            <a:fld id="{FFE8A5C1-5EBA-B640-A1E4-7EFF98ABED20}" type="slidenum">
              <a:rPr lang="fr-FR" smtClean="0"/>
              <a:t>‹N°›</a:t>
            </a:fld>
            <a:endParaRPr lang="fr-FR"/>
          </a:p>
        </p:txBody>
      </p:sp>
    </p:spTree>
    <p:extLst>
      <p:ext uri="{BB962C8B-B14F-4D97-AF65-F5344CB8AC3E}">
        <p14:creationId xmlns:p14="http://schemas.microsoft.com/office/powerpoint/2010/main" val="153785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8A979-1DD1-8B3B-0127-1D9E45F64A41}"/>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5355722B-4624-E622-465C-6A19B8DCB8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CCC41E91-A643-BF1F-C5E9-F479D3E31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BBB1AA70-3BEB-6FC8-4468-F491A85F5041}"/>
              </a:ext>
            </a:extLst>
          </p:cNvPr>
          <p:cNvSpPr>
            <a:spLocks noGrp="1"/>
          </p:cNvSpPr>
          <p:nvPr>
            <p:ph type="dt" sz="half" idx="10"/>
          </p:nvPr>
        </p:nvSpPr>
        <p:spPr/>
        <p:txBody>
          <a:bodyPr/>
          <a:lstStyle/>
          <a:p>
            <a:fld id="{667E0E94-BF34-1242-B1AE-C8AD1E4223F0}" type="datetimeFigureOut">
              <a:rPr lang="fr-FR" smtClean="0"/>
              <a:t>13/01/2025</a:t>
            </a:fld>
            <a:endParaRPr lang="fr-FR"/>
          </a:p>
        </p:txBody>
      </p:sp>
      <p:sp>
        <p:nvSpPr>
          <p:cNvPr id="6" name="Espace réservé du pied de page 5">
            <a:extLst>
              <a:ext uri="{FF2B5EF4-FFF2-40B4-BE49-F238E27FC236}">
                <a16:creationId xmlns:a16="http://schemas.microsoft.com/office/drawing/2014/main" id="{CEEC68F6-91CB-1128-5DFD-97A227A7364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14E9727-221A-184E-8492-2B011E090AC9}"/>
              </a:ext>
            </a:extLst>
          </p:cNvPr>
          <p:cNvSpPr>
            <a:spLocks noGrp="1"/>
          </p:cNvSpPr>
          <p:nvPr>
            <p:ph type="sldNum" sz="quarter" idx="12"/>
          </p:nvPr>
        </p:nvSpPr>
        <p:spPr/>
        <p:txBody>
          <a:bodyPr/>
          <a:lstStyle/>
          <a:p>
            <a:fld id="{FFE8A5C1-5EBA-B640-A1E4-7EFF98ABED20}" type="slidenum">
              <a:rPr lang="fr-FR" smtClean="0"/>
              <a:t>‹N°›</a:t>
            </a:fld>
            <a:endParaRPr lang="fr-FR"/>
          </a:p>
        </p:txBody>
      </p:sp>
    </p:spTree>
    <p:extLst>
      <p:ext uri="{BB962C8B-B14F-4D97-AF65-F5344CB8AC3E}">
        <p14:creationId xmlns:p14="http://schemas.microsoft.com/office/powerpoint/2010/main" val="201083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7C09E-FAB2-37EB-D38C-66C21F6EA9A7}"/>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E55C6C79-1FEB-BCF3-BED8-FA8966E63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E5FB939-BA7F-C5C2-A86D-5281A3FFC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2B77271E-4C10-FAFA-6EB3-C29C2AFB86C1}"/>
              </a:ext>
            </a:extLst>
          </p:cNvPr>
          <p:cNvSpPr>
            <a:spLocks noGrp="1"/>
          </p:cNvSpPr>
          <p:nvPr>
            <p:ph type="dt" sz="half" idx="10"/>
          </p:nvPr>
        </p:nvSpPr>
        <p:spPr/>
        <p:txBody>
          <a:bodyPr/>
          <a:lstStyle/>
          <a:p>
            <a:fld id="{667E0E94-BF34-1242-B1AE-C8AD1E4223F0}" type="datetimeFigureOut">
              <a:rPr lang="fr-FR" smtClean="0"/>
              <a:t>13/01/2025</a:t>
            </a:fld>
            <a:endParaRPr lang="fr-FR"/>
          </a:p>
        </p:txBody>
      </p:sp>
      <p:sp>
        <p:nvSpPr>
          <p:cNvPr id="6" name="Espace réservé du pied de page 5">
            <a:extLst>
              <a:ext uri="{FF2B5EF4-FFF2-40B4-BE49-F238E27FC236}">
                <a16:creationId xmlns:a16="http://schemas.microsoft.com/office/drawing/2014/main" id="{7B8FD28D-4238-CB16-FCAC-2B1E9C00F6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F50EC82-59B4-11AE-D11A-5D3DDAC88045}"/>
              </a:ext>
            </a:extLst>
          </p:cNvPr>
          <p:cNvSpPr>
            <a:spLocks noGrp="1"/>
          </p:cNvSpPr>
          <p:nvPr>
            <p:ph type="sldNum" sz="quarter" idx="12"/>
          </p:nvPr>
        </p:nvSpPr>
        <p:spPr/>
        <p:txBody>
          <a:bodyPr/>
          <a:lstStyle/>
          <a:p>
            <a:fld id="{FFE8A5C1-5EBA-B640-A1E4-7EFF98ABED20}" type="slidenum">
              <a:rPr lang="fr-FR" smtClean="0"/>
              <a:t>‹N°›</a:t>
            </a:fld>
            <a:endParaRPr lang="fr-FR"/>
          </a:p>
        </p:txBody>
      </p:sp>
    </p:spTree>
    <p:extLst>
      <p:ext uri="{BB962C8B-B14F-4D97-AF65-F5344CB8AC3E}">
        <p14:creationId xmlns:p14="http://schemas.microsoft.com/office/powerpoint/2010/main" val="115196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BC2AEFE-76D5-4D97-43DB-18B6E583F2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28D4DADA-6E32-7A96-4F24-1B6688194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153EDCA0-06C2-5720-C7B0-BCC5495E1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E0E94-BF34-1242-B1AE-C8AD1E4223F0}"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3B7AE083-8DF5-B38E-1C66-2C796314FB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591E1A2-ACD8-30E4-E6F0-BCC672887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8A5C1-5EBA-B640-A1E4-7EFF98ABED20}" type="slidenum">
              <a:rPr lang="fr-FR" smtClean="0"/>
              <a:t>‹N°›</a:t>
            </a:fld>
            <a:endParaRPr lang="fr-FR"/>
          </a:p>
        </p:txBody>
      </p:sp>
    </p:spTree>
    <p:extLst>
      <p:ext uri="{BB962C8B-B14F-4D97-AF65-F5344CB8AC3E}">
        <p14:creationId xmlns:p14="http://schemas.microsoft.com/office/powerpoint/2010/main" val="1284898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s hand with fingers extended&#10;&#10;Description automatically generated">
            <a:extLst>
              <a:ext uri="{FF2B5EF4-FFF2-40B4-BE49-F238E27FC236}">
                <a16:creationId xmlns:a16="http://schemas.microsoft.com/office/drawing/2014/main" id="{A2D71265-2A70-6999-0ADC-1F5CC7FDC18B}"/>
              </a:ext>
            </a:extLst>
          </p:cNvPr>
          <p:cNvPicPr>
            <a:picLocks noChangeAspect="1"/>
          </p:cNvPicPr>
          <p:nvPr/>
        </p:nvPicPr>
        <p:blipFill rotWithShape="1">
          <a:blip r:embed="rId2"/>
          <a:srcRect l="7196" r="24117"/>
          <a:stretch/>
        </p:blipFill>
        <p:spPr>
          <a:xfrm>
            <a:off x="1" y="0"/>
            <a:ext cx="12192000" cy="6858001"/>
          </a:xfrm>
          <a:prstGeom prst="rect">
            <a:avLst/>
          </a:prstGeom>
        </p:spPr>
      </p:pic>
      <p:sp>
        <p:nvSpPr>
          <p:cNvPr id="6" name="TextBox 5">
            <a:extLst>
              <a:ext uri="{FF2B5EF4-FFF2-40B4-BE49-F238E27FC236}">
                <a16:creationId xmlns:a16="http://schemas.microsoft.com/office/drawing/2014/main" id="{4D0B1FAD-F6FA-D7A8-DE33-09305E88974D}"/>
              </a:ext>
            </a:extLst>
          </p:cNvPr>
          <p:cNvSpPr txBox="1"/>
          <p:nvPr/>
        </p:nvSpPr>
        <p:spPr>
          <a:xfrm>
            <a:off x="5855419" y="4446941"/>
            <a:ext cx="5911961" cy="1077218"/>
          </a:xfrm>
          <a:prstGeom prst="rect">
            <a:avLst/>
          </a:prstGeom>
          <a:noFill/>
        </p:spPr>
        <p:txBody>
          <a:bodyPr wrap="square" rtlCol="0">
            <a:spAutoFit/>
          </a:bodyPr>
          <a:lstStyle/>
          <a:p>
            <a:pPr algn="ctr"/>
            <a:r>
              <a:rPr lang="en-US" sz="3200" b="1" dirty="0">
                <a:latin typeface="Myriad Pro" panose="020B0503030403020204" pitchFamily="34" charset="0"/>
              </a:rPr>
              <a:t>Une stratégie biblique pour l'évangélisation par la formation de disciples</a:t>
            </a:r>
          </a:p>
        </p:txBody>
      </p:sp>
      <p:sp>
        <p:nvSpPr>
          <p:cNvPr id="4" name="TextBox 3">
            <a:extLst>
              <a:ext uri="{FF2B5EF4-FFF2-40B4-BE49-F238E27FC236}">
                <a16:creationId xmlns:a16="http://schemas.microsoft.com/office/drawing/2014/main" id="{D1D55A9E-F390-3C56-39D6-2219FE6F4034}"/>
              </a:ext>
            </a:extLst>
          </p:cNvPr>
          <p:cNvSpPr txBox="1"/>
          <p:nvPr/>
        </p:nvSpPr>
        <p:spPr>
          <a:xfrm>
            <a:off x="5778674" y="720608"/>
            <a:ext cx="6413326" cy="3469709"/>
          </a:xfrm>
          <a:prstGeom prst="rect">
            <a:avLst/>
          </a:prstGeom>
          <a:solidFill>
            <a:schemeClr val="bg1"/>
          </a:solidFill>
        </p:spPr>
        <p:txBody>
          <a:bodyPr wrap="square" rtlCol="0">
            <a:spAutoFit/>
          </a:bodyPr>
          <a:lstStyle/>
          <a:p>
            <a:endParaRPr lang="en-US" dirty="0"/>
          </a:p>
        </p:txBody>
      </p:sp>
      <p:pic>
        <p:nvPicPr>
          <p:cNvPr id="3" name="Picture 2" descr="A logo with text and circles&#10;&#10;Description automatically generated with medium confidence">
            <a:extLst>
              <a:ext uri="{FF2B5EF4-FFF2-40B4-BE49-F238E27FC236}">
                <a16:creationId xmlns:a16="http://schemas.microsoft.com/office/drawing/2014/main" id="{89C06A89-A2A9-5A1C-88BC-7EAFE4F760BB}"/>
              </a:ext>
            </a:extLst>
          </p:cNvPr>
          <p:cNvPicPr>
            <a:picLocks noChangeAspect="1"/>
          </p:cNvPicPr>
          <p:nvPr/>
        </p:nvPicPr>
        <p:blipFill>
          <a:blip r:embed="rId3"/>
          <a:stretch>
            <a:fillRect/>
          </a:stretch>
        </p:blipFill>
        <p:spPr>
          <a:xfrm>
            <a:off x="6270171" y="1184847"/>
            <a:ext cx="5082459" cy="2541230"/>
          </a:xfrm>
          <a:prstGeom prst="rect">
            <a:avLst/>
          </a:prstGeom>
        </p:spPr>
      </p:pic>
      <p:sp>
        <p:nvSpPr>
          <p:cNvPr id="5" name="ZoneTexte 4"/>
          <p:cNvSpPr txBox="1"/>
          <p:nvPr/>
        </p:nvSpPr>
        <p:spPr>
          <a:xfrm>
            <a:off x="6384175" y="3142211"/>
            <a:ext cx="4937760" cy="630942"/>
          </a:xfrm>
          <a:prstGeom prst="rect">
            <a:avLst/>
          </a:prstGeom>
          <a:solidFill>
            <a:schemeClr val="bg1"/>
          </a:solidFill>
        </p:spPr>
        <p:txBody>
          <a:bodyPr wrap="square" rtlCol="0">
            <a:spAutoFit/>
          </a:bodyPr>
          <a:lstStyle/>
          <a:p>
            <a:pPr algn="ctr"/>
            <a:r>
              <a:rPr lang="fr-CA" sz="3500" dirty="0" smtClean="0"/>
              <a:t>TOUT MEMBRE </a:t>
            </a:r>
            <a:r>
              <a:rPr lang="fr-CA" sz="3500" dirty="0" smtClean="0"/>
              <a:t>IMPLIQUÉ</a:t>
            </a:r>
            <a:endParaRPr lang="en-CA" sz="3500" dirty="0"/>
          </a:p>
        </p:txBody>
      </p:sp>
    </p:spTree>
    <p:extLst>
      <p:ext uri="{BB962C8B-B14F-4D97-AF65-F5344CB8AC3E}">
        <p14:creationId xmlns:p14="http://schemas.microsoft.com/office/powerpoint/2010/main" val="706643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623B467B-7452-439F-0615-AFE74F78100A}"/>
              </a:ext>
            </a:extLst>
          </p:cNvPr>
          <p:cNvPicPr>
            <a:picLocks noChangeAspect="1"/>
          </p:cNvPicPr>
          <p:nvPr/>
        </p:nvPicPr>
        <p:blipFill>
          <a:blip r:embed="rId2">
            <a:alphaModFix amt="60000"/>
          </a:blip>
          <a:stretch>
            <a:fillRect/>
          </a:stretch>
        </p:blipFill>
        <p:spPr>
          <a:xfrm>
            <a:off x="0" y="0"/>
            <a:ext cx="12192000" cy="6858000"/>
          </a:xfrm>
          <a:prstGeom prst="rect">
            <a:avLst/>
          </a:prstGeom>
        </p:spPr>
      </p:pic>
      <p:pic>
        <p:nvPicPr>
          <p:cNvPr id="2" name="Picture 1" descr="A blue and white background&#10;&#10;Description automatically generated">
            <a:extLst>
              <a:ext uri="{FF2B5EF4-FFF2-40B4-BE49-F238E27FC236}">
                <a16:creationId xmlns:a16="http://schemas.microsoft.com/office/drawing/2014/main" id="{B13A8804-31C4-A381-4590-F1B66733D455}"/>
              </a:ext>
            </a:extLst>
          </p:cNvPr>
          <p:cNvPicPr>
            <a:picLocks noChangeAspect="1"/>
          </p:cNvPicPr>
          <p:nvPr/>
        </p:nvPicPr>
        <p:blipFill>
          <a:blip r:embed="rId3">
            <a:alphaModFix amt="20000"/>
          </a:blip>
          <a:stretch>
            <a:fillRect/>
          </a:stretch>
        </p:blipFill>
        <p:spPr>
          <a:xfrm flipH="1">
            <a:off x="7924" y="1372183"/>
            <a:ext cx="2446342" cy="4211755"/>
          </a:xfrm>
          <a:prstGeom prst="rect">
            <a:avLst/>
          </a:prstGeom>
        </p:spPr>
      </p:pic>
      <p:pic>
        <p:nvPicPr>
          <p:cNvPr id="4" name="Picture 3" descr="A close up of a cellphone screen&#10;&#10;Description automatically generated">
            <a:extLst>
              <a:ext uri="{FF2B5EF4-FFF2-40B4-BE49-F238E27FC236}">
                <a16:creationId xmlns:a16="http://schemas.microsoft.com/office/drawing/2014/main" id="{9708E514-A00A-9709-049D-007D40B203AD}"/>
              </a:ext>
            </a:extLst>
          </p:cNvPr>
          <p:cNvPicPr>
            <a:picLocks noChangeAspect="1"/>
          </p:cNvPicPr>
          <p:nvPr/>
        </p:nvPicPr>
        <p:blipFill>
          <a:blip r:embed="rId4">
            <a:alphaModFix amt="20000"/>
          </a:blip>
          <a:stretch>
            <a:fillRect/>
          </a:stretch>
        </p:blipFill>
        <p:spPr>
          <a:xfrm flipH="1">
            <a:off x="2454263" y="1372181"/>
            <a:ext cx="2446341" cy="4211756"/>
          </a:xfrm>
          <a:prstGeom prst="rect">
            <a:avLst/>
          </a:prstGeom>
        </p:spPr>
      </p:pic>
      <p:pic>
        <p:nvPicPr>
          <p:cNvPr id="5" name="Picture 4" descr="A green and white background&#10;&#10;Description automatically generated">
            <a:extLst>
              <a:ext uri="{FF2B5EF4-FFF2-40B4-BE49-F238E27FC236}">
                <a16:creationId xmlns:a16="http://schemas.microsoft.com/office/drawing/2014/main" id="{4A4AE33D-508B-E24F-D3F0-71E9D02DF09D}"/>
              </a:ext>
            </a:extLst>
          </p:cNvPr>
          <p:cNvPicPr>
            <a:picLocks noChangeAspect="1"/>
          </p:cNvPicPr>
          <p:nvPr/>
        </p:nvPicPr>
        <p:blipFill>
          <a:blip r:embed="rId5">
            <a:alphaModFix amt="20000"/>
          </a:blip>
          <a:stretch>
            <a:fillRect/>
          </a:stretch>
        </p:blipFill>
        <p:spPr>
          <a:xfrm flipH="1">
            <a:off x="4892664" y="1372183"/>
            <a:ext cx="2446336" cy="4211754"/>
          </a:xfrm>
          <a:prstGeom prst="rect">
            <a:avLst/>
          </a:prstGeom>
        </p:spPr>
      </p:pic>
      <p:pic>
        <p:nvPicPr>
          <p:cNvPr id="6" name="Picture 5" descr="A red background with many small hexagons&#10;&#10;Description automatically generated">
            <a:extLst>
              <a:ext uri="{FF2B5EF4-FFF2-40B4-BE49-F238E27FC236}">
                <a16:creationId xmlns:a16="http://schemas.microsoft.com/office/drawing/2014/main" id="{9EEB8B87-1582-378C-03E0-C031CBF31CF0}"/>
              </a:ext>
            </a:extLst>
          </p:cNvPr>
          <p:cNvPicPr>
            <a:picLocks noChangeAspect="1"/>
          </p:cNvPicPr>
          <p:nvPr/>
        </p:nvPicPr>
        <p:blipFill>
          <a:blip r:embed="rId6">
            <a:alphaModFix amt="20000"/>
          </a:blip>
          <a:stretch>
            <a:fillRect/>
          </a:stretch>
        </p:blipFill>
        <p:spPr>
          <a:xfrm flipH="1">
            <a:off x="9761524" y="1346776"/>
            <a:ext cx="2446342" cy="4237159"/>
          </a:xfrm>
          <a:prstGeom prst="rect">
            <a:avLst/>
          </a:prstGeom>
        </p:spPr>
      </p:pic>
      <p:pic>
        <p:nvPicPr>
          <p:cNvPr id="7" name="Picture 6" descr="A yellow and pink background&#10;&#10;Description automatically generated">
            <a:extLst>
              <a:ext uri="{FF2B5EF4-FFF2-40B4-BE49-F238E27FC236}">
                <a16:creationId xmlns:a16="http://schemas.microsoft.com/office/drawing/2014/main" id="{4794CB9B-0A6D-05EB-F43C-72BCA6C2B876}"/>
              </a:ext>
            </a:extLst>
          </p:cNvPr>
          <p:cNvPicPr>
            <a:picLocks noChangeAspect="1"/>
          </p:cNvPicPr>
          <p:nvPr/>
        </p:nvPicPr>
        <p:blipFill>
          <a:blip r:embed="rId7">
            <a:alphaModFix amt="20000"/>
          </a:blip>
          <a:stretch>
            <a:fillRect/>
          </a:stretch>
        </p:blipFill>
        <p:spPr>
          <a:xfrm flipH="1">
            <a:off x="7338999" y="1372181"/>
            <a:ext cx="2422525" cy="4211754"/>
          </a:xfrm>
          <a:prstGeom prst="rect">
            <a:avLst/>
          </a:prstGeom>
        </p:spPr>
      </p:pic>
      <p:sp>
        <p:nvSpPr>
          <p:cNvPr id="8" name="Rounded Rectangle 7">
            <a:extLst>
              <a:ext uri="{FF2B5EF4-FFF2-40B4-BE49-F238E27FC236}">
                <a16:creationId xmlns:a16="http://schemas.microsoft.com/office/drawing/2014/main" id="{B7428798-0421-007E-50D4-08CA5DDA0448}"/>
              </a:ext>
            </a:extLst>
          </p:cNvPr>
          <p:cNvSpPr/>
          <p:nvPr/>
        </p:nvSpPr>
        <p:spPr>
          <a:xfrm>
            <a:off x="192013" y="1593960"/>
            <a:ext cx="2088082"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7C9ED168-C1F6-589F-D014-7C264790E4B7}"/>
              </a:ext>
            </a:extLst>
          </p:cNvPr>
          <p:cNvSpPr/>
          <p:nvPr/>
        </p:nvSpPr>
        <p:spPr>
          <a:xfrm>
            <a:off x="2630408" y="1593960"/>
            <a:ext cx="207221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AFCDEE17-9125-51B2-799D-3D59DB262B76}"/>
              </a:ext>
            </a:extLst>
          </p:cNvPr>
          <p:cNvSpPr/>
          <p:nvPr/>
        </p:nvSpPr>
        <p:spPr>
          <a:xfrm>
            <a:off x="5076748" y="1593960"/>
            <a:ext cx="2064265"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5FADD173-88B6-2668-2786-941493959B2C}"/>
              </a:ext>
            </a:extLst>
          </p:cNvPr>
          <p:cNvSpPr/>
          <p:nvPr/>
        </p:nvSpPr>
        <p:spPr>
          <a:xfrm>
            <a:off x="7529046" y="1593960"/>
            <a:ext cx="2058307"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F308BB2-17D4-C214-349E-841E2DD64179}"/>
              </a:ext>
            </a:extLst>
          </p:cNvPr>
          <p:cNvSpPr/>
          <p:nvPr/>
        </p:nvSpPr>
        <p:spPr>
          <a:xfrm>
            <a:off x="9951571" y="1593960"/>
            <a:ext cx="205036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6B4F5B6-B52A-0200-7DA7-941C3FF23A78}"/>
              </a:ext>
            </a:extLst>
          </p:cNvPr>
          <p:cNvSpPr txBox="1"/>
          <p:nvPr/>
        </p:nvSpPr>
        <p:spPr>
          <a:xfrm>
            <a:off x="332804" y="1917046"/>
            <a:ext cx="175860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de la santé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services communautaires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14" name="TextBox 13">
            <a:extLst>
              <a:ext uri="{FF2B5EF4-FFF2-40B4-BE49-F238E27FC236}">
                <a16:creationId xmlns:a16="http://schemas.microsoft.com/office/drawing/2014/main" id="{D5FE069D-8837-ADA7-097A-AB55186BDACE}"/>
              </a:ext>
            </a:extLst>
          </p:cNvPr>
          <p:cNvSpPr txBox="1"/>
          <p:nvPr/>
        </p:nvSpPr>
        <p:spPr>
          <a:xfrm>
            <a:off x="2802099" y="1934055"/>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Coordinateur des ministères de l'édition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pic>
        <p:nvPicPr>
          <p:cNvPr id="23" name="Picture 22" descr="A green rectangular object with orange stripes&#10;&#10;Description automatically generated">
            <a:extLst>
              <a:ext uri="{FF2B5EF4-FFF2-40B4-BE49-F238E27FC236}">
                <a16:creationId xmlns:a16="http://schemas.microsoft.com/office/drawing/2014/main" id="{0115A5C2-D74D-BAB7-B155-ABFC20F972D0}"/>
              </a:ext>
            </a:extLst>
          </p:cNvPr>
          <p:cNvPicPr>
            <a:picLocks noChangeAspect="1"/>
          </p:cNvPicPr>
          <p:nvPr/>
        </p:nvPicPr>
        <p:blipFill>
          <a:blip r:embed="rId8">
            <a:alphaModFix amt="20000"/>
          </a:blip>
          <a:stretch>
            <a:fillRect/>
          </a:stretch>
        </p:blipFill>
        <p:spPr>
          <a:xfrm>
            <a:off x="15866" y="840696"/>
            <a:ext cx="12192000" cy="544866"/>
          </a:xfrm>
          <a:prstGeom prst="rect">
            <a:avLst/>
          </a:prstGeom>
        </p:spPr>
      </p:pic>
      <p:sp>
        <p:nvSpPr>
          <p:cNvPr id="15" name="TextBox 14">
            <a:extLst>
              <a:ext uri="{FF2B5EF4-FFF2-40B4-BE49-F238E27FC236}">
                <a16:creationId xmlns:a16="http://schemas.microsoft.com/office/drawing/2014/main" id="{7A19BC50-B55F-9A10-F451-65DDFC72F4F0}"/>
              </a:ext>
            </a:extLst>
          </p:cNvPr>
          <p:cNvSpPr txBox="1"/>
          <p:nvPr/>
        </p:nvSpPr>
        <p:spPr>
          <a:xfrm>
            <a:off x="5214303" y="1917046"/>
            <a:ext cx="186320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Bible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Coordinateur de l'école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Intérêt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Coordinateur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16" name="TextBox 15">
            <a:extLst>
              <a:ext uri="{FF2B5EF4-FFF2-40B4-BE49-F238E27FC236}">
                <a16:creationId xmlns:a16="http://schemas.microsoft.com/office/drawing/2014/main" id="{77C09B30-285A-D4BC-FD08-42DE2D427621}"/>
              </a:ext>
            </a:extLst>
          </p:cNvPr>
          <p:cNvSpPr txBox="1"/>
          <p:nvPr/>
        </p:nvSpPr>
        <p:spPr>
          <a:xfrm>
            <a:off x="1" y="85565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33E7B"/>
                </a:solidFill>
                <a:effectLst/>
                <a:uLnTx/>
                <a:uFillTx/>
                <a:latin typeface="Myriad Pro" panose="020B0503030403020204" pitchFamily="34" charset="0"/>
                <a:ea typeface="+mn-ea"/>
                <a:cs typeface="+mn-cs"/>
              </a:rPr>
              <a:t>PRÉPARER</a:t>
            </a:r>
          </a:p>
        </p:txBody>
      </p:sp>
      <p:sp>
        <p:nvSpPr>
          <p:cNvPr id="17" name="TextBox 16">
            <a:extLst>
              <a:ext uri="{FF2B5EF4-FFF2-40B4-BE49-F238E27FC236}">
                <a16:creationId xmlns:a16="http://schemas.microsoft.com/office/drawing/2014/main" id="{534CAFF2-B68E-6FFB-8027-D8FBB7B93657}"/>
              </a:ext>
            </a:extLst>
          </p:cNvPr>
          <p:cNvSpPr txBox="1"/>
          <p:nvPr/>
        </p:nvSpPr>
        <p:spPr>
          <a:xfrm>
            <a:off x="2422524"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6E3D19"/>
                </a:solidFill>
                <a:effectLst/>
                <a:uLnTx/>
                <a:uFillTx/>
                <a:latin typeface="Myriad Pro" panose="020B0503030403020204" pitchFamily="34" charset="0"/>
                <a:ea typeface="+mn-ea"/>
                <a:cs typeface="+mn-cs"/>
              </a:rPr>
              <a:t>PLANTER</a:t>
            </a:r>
            <a:endParaRPr kumimoji="0" lang="en-US" sz="2800" b="1" i="0" u="none" strike="noStrike" kern="1200" cap="none" spc="0" normalizeH="0" baseline="0" noProof="0" dirty="0">
              <a:ln>
                <a:noFill/>
              </a:ln>
              <a:solidFill>
                <a:srgbClr val="6E3D19"/>
              </a:solidFill>
              <a:effectLst/>
              <a:uLnTx/>
              <a:uFillTx/>
              <a:latin typeface="Myriad Pro" panose="020B0503030403020204" pitchFamily="34" charset="0"/>
              <a:ea typeface="+mn-ea"/>
              <a:cs typeface="+mn-cs"/>
            </a:endParaRPr>
          </a:p>
        </p:txBody>
      </p:sp>
      <p:sp>
        <p:nvSpPr>
          <p:cNvPr id="18" name="TextBox 17">
            <a:extLst>
              <a:ext uri="{FF2B5EF4-FFF2-40B4-BE49-F238E27FC236}">
                <a16:creationId xmlns:a16="http://schemas.microsoft.com/office/drawing/2014/main" id="{178FE14E-8E2F-3A4E-F888-419E8AEF0D4E}"/>
              </a:ext>
            </a:extLst>
          </p:cNvPr>
          <p:cNvSpPr txBox="1"/>
          <p:nvPr/>
        </p:nvSpPr>
        <p:spPr>
          <a:xfrm>
            <a:off x="4884737"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9148"/>
                </a:solidFill>
                <a:effectLst/>
                <a:uLnTx/>
                <a:uFillTx/>
                <a:latin typeface="Myriad Pro" panose="020B0503030403020204" pitchFamily="34" charset="0"/>
                <a:ea typeface="+mn-ea"/>
                <a:cs typeface="+mn-cs"/>
              </a:rPr>
              <a:t>CULTIVER</a:t>
            </a:r>
          </a:p>
        </p:txBody>
      </p:sp>
      <p:sp>
        <p:nvSpPr>
          <p:cNvPr id="19" name="TextBox 18">
            <a:extLst>
              <a:ext uri="{FF2B5EF4-FFF2-40B4-BE49-F238E27FC236}">
                <a16:creationId xmlns:a16="http://schemas.microsoft.com/office/drawing/2014/main" id="{73A39E5C-2D35-3F98-8CA1-32E1CD98B1F1}"/>
              </a:ext>
            </a:extLst>
          </p:cNvPr>
          <p:cNvSpPr txBox="1"/>
          <p:nvPr/>
        </p:nvSpPr>
        <p:spPr>
          <a:xfrm>
            <a:off x="7346950" y="836936"/>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7AC1E"/>
                </a:solidFill>
                <a:effectLst/>
                <a:uLnTx/>
                <a:uFillTx/>
                <a:latin typeface="Myriad Pro" panose="020B0503030403020204" pitchFamily="34" charset="0"/>
                <a:ea typeface="+mn-ea"/>
                <a:cs typeface="+mn-cs"/>
              </a:rPr>
              <a:t>RÉCOLTER</a:t>
            </a:r>
            <a:endParaRPr kumimoji="0" lang="en-US" sz="2800" b="1" i="0" u="none" strike="noStrike" kern="1200" cap="none" spc="0" normalizeH="0" baseline="0" noProof="0" dirty="0">
              <a:ln>
                <a:noFill/>
              </a:ln>
              <a:solidFill>
                <a:srgbClr val="F7AC1E"/>
              </a:solidFill>
              <a:effectLst/>
              <a:uLnTx/>
              <a:uFillTx/>
              <a:latin typeface="Myriad Pro" panose="020B0503030403020204" pitchFamily="34" charset="0"/>
              <a:ea typeface="+mn-ea"/>
              <a:cs typeface="+mn-cs"/>
            </a:endParaRPr>
          </a:p>
        </p:txBody>
      </p:sp>
      <p:sp>
        <p:nvSpPr>
          <p:cNvPr id="20" name="TextBox 19">
            <a:extLst>
              <a:ext uri="{FF2B5EF4-FFF2-40B4-BE49-F238E27FC236}">
                <a16:creationId xmlns:a16="http://schemas.microsoft.com/office/drawing/2014/main" id="{3F4E1930-BFC9-AC55-16CE-775C121D10FF}"/>
              </a:ext>
            </a:extLst>
          </p:cNvPr>
          <p:cNvSpPr txBox="1"/>
          <p:nvPr/>
        </p:nvSpPr>
        <p:spPr>
          <a:xfrm>
            <a:off x="9777408" y="86234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D2031"/>
                </a:solidFill>
                <a:effectLst/>
                <a:uLnTx/>
                <a:uFillTx/>
                <a:latin typeface="Myriad Pro" panose="020B0503030403020204" pitchFamily="34" charset="0"/>
                <a:ea typeface="+mn-ea"/>
                <a:cs typeface="+mn-cs"/>
              </a:rPr>
              <a:t>PRÉSERVER</a:t>
            </a:r>
          </a:p>
        </p:txBody>
      </p:sp>
      <p:sp>
        <p:nvSpPr>
          <p:cNvPr id="21" name="TextBox 20">
            <a:extLst>
              <a:ext uri="{FF2B5EF4-FFF2-40B4-BE49-F238E27FC236}">
                <a16:creationId xmlns:a16="http://schemas.microsoft.com/office/drawing/2014/main" id="{AAE8DBB0-2C98-DA2B-0684-C5BDD72F4E27}"/>
              </a:ext>
            </a:extLst>
          </p:cNvPr>
          <p:cNvSpPr txBox="1"/>
          <p:nvPr/>
        </p:nvSpPr>
        <p:spPr>
          <a:xfrm>
            <a:off x="7678257" y="1917046"/>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Pasteur et conseil de l'église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24" name="TextBox 23">
            <a:extLst>
              <a:ext uri="{FF2B5EF4-FFF2-40B4-BE49-F238E27FC236}">
                <a16:creationId xmlns:a16="http://schemas.microsoft.com/office/drawing/2014/main" id="{D2609D11-6E29-93E7-3375-D1BAE49CC856}"/>
              </a:ext>
            </a:extLst>
          </p:cNvPr>
          <p:cNvSpPr txBox="1"/>
          <p:nvPr/>
        </p:nvSpPr>
        <p:spPr>
          <a:xfrm>
            <a:off x="15866" y="47777"/>
            <a:ext cx="121761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ACTIF ET CONTINU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a:t>
            </a:r>
            <a:r>
              <a:rPr kumimoji="0" lang="en-US" sz="2800" b="1" i="1"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Manuel de l'Église,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137)</a:t>
            </a:r>
            <a:endParaRPr kumimoji="0" lang="en-US" sz="36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Tree>
    <p:extLst>
      <p:ext uri="{BB962C8B-B14F-4D97-AF65-F5344CB8AC3E}">
        <p14:creationId xmlns:p14="http://schemas.microsoft.com/office/powerpoint/2010/main" val="324808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623B467B-7452-439F-0615-AFE74F78100A}"/>
              </a:ext>
            </a:extLst>
          </p:cNvPr>
          <p:cNvPicPr>
            <a:picLocks noChangeAspect="1"/>
          </p:cNvPicPr>
          <p:nvPr/>
        </p:nvPicPr>
        <p:blipFill>
          <a:blip r:embed="rId2">
            <a:alphaModFix amt="60000"/>
          </a:blip>
          <a:stretch>
            <a:fillRect/>
          </a:stretch>
        </p:blipFill>
        <p:spPr>
          <a:xfrm>
            <a:off x="0" y="0"/>
            <a:ext cx="12192000" cy="6858000"/>
          </a:xfrm>
          <a:prstGeom prst="rect">
            <a:avLst/>
          </a:prstGeom>
        </p:spPr>
      </p:pic>
      <p:pic>
        <p:nvPicPr>
          <p:cNvPr id="2" name="Picture 1" descr="A blue and white background&#10;&#10;Description automatically generated">
            <a:extLst>
              <a:ext uri="{FF2B5EF4-FFF2-40B4-BE49-F238E27FC236}">
                <a16:creationId xmlns:a16="http://schemas.microsoft.com/office/drawing/2014/main" id="{B13A8804-31C4-A381-4590-F1B66733D455}"/>
              </a:ext>
            </a:extLst>
          </p:cNvPr>
          <p:cNvPicPr>
            <a:picLocks noChangeAspect="1"/>
          </p:cNvPicPr>
          <p:nvPr/>
        </p:nvPicPr>
        <p:blipFill>
          <a:blip r:embed="rId3">
            <a:alphaModFix amt="20000"/>
          </a:blip>
          <a:stretch>
            <a:fillRect/>
          </a:stretch>
        </p:blipFill>
        <p:spPr>
          <a:xfrm flipH="1">
            <a:off x="7924" y="1372183"/>
            <a:ext cx="2446342" cy="4211755"/>
          </a:xfrm>
          <a:prstGeom prst="rect">
            <a:avLst/>
          </a:prstGeom>
        </p:spPr>
      </p:pic>
      <p:pic>
        <p:nvPicPr>
          <p:cNvPr id="4" name="Picture 3" descr="A close up of a cellphone screen&#10;&#10;Description automatically generated">
            <a:extLst>
              <a:ext uri="{FF2B5EF4-FFF2-40B4-BE49-F238E27FC236}">
                <a16:creationId xmlns:a16="http://schemas.microsoft.com/office/drawing/2014/main" id="{9708E514-A00A-9709-049D-007D40B203AD}"/>
              </a:ext>
            </a:extLst>
          </p:cNvPr>
          <p:cNvPicPr>
            <a:picLocks noChangeAspect="1"/>
          </p:cNvPicPr>
          <p:nvPr/>
        </p:nvPicPr>
        <p:blipFill>
          <a:blip r:embed="rId4">
            <a:alphaModFix amt="20000"/>
          </a:blip>
          <a:stretch>
            <a:fillRect/>
          </a:stretch>
        </p:blipFill>
        <p:spPr>
          <a:xfrm flipH="1">
            <a:off x="2454263" y="1372181"/>
            <a:ext cx="2446341" cy="4211756"/>
          </a:xfrm>
          <a:prstGeom prst="rect">
            <a:avLst/>
          </a:prstGeom>
        </p:spPr>
      </p:pic>
      <p:pic>
        <p:nvPicPr>
          <p:cNvPr id="5" name="Picture 4" descr="A green and white background&#10;&#10;Description automatically generated">
            <a:extLst>
              <a:ext uri="{FF2B5EF4-FFF2-40B4-BE49-F238E27FC236}">
                <a16:creationId xmlns:a16="http://schemas.microsoft.com/office/drawing/2014/main" id="{4A4AE33D-508B-E24F-D3F0-71E9D02DF09D}"/>
              </a:ext>
            </a:extLst>
          </p:cNvPr>
          <p:cNvPicPr>
            <a:picLocks noChangeAspect="1"/>
          </p:cNvPicPr>
          <p:nvPr/>
        </p:nvPicPr>
        <p:blipFill>
          <a:blip r:embed="rId5">
            <a:alphaModFix amt="20000"/>
          </a:blip>
          <a:stretch>
            <a:fillRect/>
          </a:stretch>
        </p:blipFill>
        <p:spPr>
          <a:xfrm flipH="1">
            <a:off x="4892664" y="1372183"/>
            <a:ext cx="2446336" cy="4211754"/>
          </a:xfrm>
          <a:prstGeom prst="rect">
            <a:avLst/>
          </a:prstGeom>
        </p:spPr>
      </p:pic>
      <p:pic>
        <p:nvPicPr>
          <p:cNvPr id="6" name="Picture 5" descr="A red background with many small hexagons&#10;&#10;Description automatically generated">
            <a:extLst>
              <a:ext uri="{FF2B5EF4-FFF2-40B4-BE49-F238E27FC236}">
                <a16:creationId xmlns:a16="http://schemas.microsoft.com/office/drawing/2014/main" id="{9EEB8B87-1582-378C-03E0-C031CBF31CF0}"/>
              </a:ext>
            </a:extLst>
          </p:cNvPr>
          <p:cNvPicPr>
            <a:picLocks noChangeAspect="1"/>
          </p:cNvPicPr>
          <p:nvPr/>
        </p:nvPicPr>
        <p:blipFill>
          <a:blip r:embed="rId6">
            <a:alphaModFix amt="20000"/>
          </a:blip>
          <a:stretch>
            <a:fillRect/>
          </a:stretch>
        </p:blipFill>
        <p:spPr>
          <a:xfrm flipH="1">
            <a:off x="9761524" y="1346776"/>
            <a:ext cx="2446342" cy="4237159"/>
          </a:xfrm>
          <a:prstGeom prst="rect">
            <a:avLst/>
          </a:prstGeom>
        </p:spPr>
      </p:pic>
      <p:pic>
        <p:nvPicPr>
          <p:cNvPr id="7" name="Picture 6" descr="A yellow and pink background&#10;&#10;Description automatically generated">
            <a:extLst>
              <a:ext uri="{FF2B5EF4-FFF2-40B4-BE49-F238E27FC236}">
                <a16:creationId xmlns:a16="http://schemas.microsoft.com/office/drawing/2014/main" id="{4794CB9B-0A6D-05EB-F43C-72BCA6C2B876}"/>
              </a:ext>
            </a:extLst>
          </p:cNvPr>
          <p:cNvPicPr>
            <a:picLocks noChangeAspect="1"/>
          </p:cNvPicPr>
          <p:nvPr/>
        </p:nvPicPr>
        <p:blipFill>
          <a:blip r:embed="rId7">
            <a:alphaModFix amt="20000"/>
          </a:blip>
          <a:stretch>
            <a:fillRect/>
          </a:stretch>
        </p:blipFill>
        <p:spPr>
          <a:xfrm flipH="1">
            <a:off x="7338999" y="1372181"/>
            <a:ext cx="2422525" cy="4211754"/>
          </a:xfrm>
          <a:prstGeom prst="rect">
            <a:avLst/>
          </a:prstGeom>
        </p:spPr>
      </p:pic>
      <p:sp>
        <p:nvSpPr>
          <p:cNvPr id="8" name="Rounded Rectangle 7">
            <a:extLst>
              <a:ext uri="{FF2B5EF4-FFF2-40B4-BE49-F238E27FC236}">
                <a16:creationId xmlns:a16="http://schemas.microsoft.com/office/drawing/2014/main" id="{B7428798-0421-007E-50D4-08CA5DDA0448}"/>
              </a:ext>
            </a:extLst>
          </p:cNvPr>
          <p:cNvSpPr/>
          <p:nvPr/>
        </p:nvSpPr>
        <p:spPr>
          <a:xfrm>
            <a:off x="192013" y="1593960"/>
            <a:ext cx="2088082"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7C9ED168-C1F6-589F-D014-7C264790E4B7}"/>
              </a:ext>
            </a:extLst>
          </p:cNvPr>
          <p:cNvSpPr/>
          <p:nvPr/>
        </p:nvSpPr>
        <p:spPr>
          <a:xfrm>
            <a:off x="2630408" y="1593960"/>
            <a:ext cx="207221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AFCDEE17-9125-51B2-799D-3D59DB262B76}"/>
              </a:ext>
            </a:extLst>
          </p:cNvPr>
          <p:cNvSpPr/>
          <p:nvPr/>
        </p:nvSpPr>
        <p:spPr>
          <a:xfrm>
            <a:off x="5076748" y="1593960"/>
            <a:ext cx="2064265"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5FADD173-88B6-2668-2786-941493959B2C}"/>
              </a:ext>
            </a:extLst>
          </p:cNvPr>
          <p:cNvSpPr/>
          <p:nvPr/>
        </p:nvSpPr>
        <p:spPr>
          <a:xfrm>
            <a:off x="7529046" y="1593960"/>
            <a:ext cx="2058307"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F308BB2-17D4-C214-349E-841E2DD64179}"/>
              </a:ext>
            </a:extLst>
          </p:cNvPr>
          <p:cNvSpPr/>
          <p:nvPr/>
        </p:nvSpPr>
        <p:spPr>
          <a:xfrm>
            <a:off x="9951571" y="1593960"/>
            <a:ext cx="205036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6B4F5B6-B52A-0200-7DA7-941C3FF23A78}"/>
              </a:ext>
            </a:extLst>
          </p:cNvPr>
          <p:cNvSpPr txBox="1"/>
          <p:nvPr/>
        </p:nvSpPr>
        <p:spPr>
          <a:xfrm>
            <a:off x="332804" y="1917046"/>
            <a:ext cx="175860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de la santé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services communautaires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14" name="TextBox 13">
            <a:extLst>
              <a:ext uri="{FF2B5EF4-FFF2-40B4-BE49-F238E27FC236}">
                <a16:creationId xmlns:a16="http://schemas.microsoft.com/office/drawing/2014/main" id="{D5FE069D-8837-ADA7-097A-AB55186BDACE}"/>
              </a:ext>
            </a:extLst>
          </p:cNvPr>
          <p:cNvSpPr txBox="1"/>
          <p:nvPr/>
        </p:nvSpPr>
        <p:spPr>
          <a:xfrm>
            <a:off x="2802099" y="1934055"/>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Coordinateur des ministères de l'édition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pic>
        <p:nvPicPr>
          <p:cNvPr id="23" name="Picture 22" descr="A green rectangular object with orange stripes&#10;&#10;Description automatically generated">
            <a:extLst>
              <a:ext uri="{FF2B5EF4-FFF2-40B4-BE49-F238E27FC236}">
                <a16:creationId xmlns:a16="http://schemas.microsoft.com/office/drawing/2014/main" id="{0115A5C2-D74D-BAB7-B155-ABFC20F972D0}"/>
              </a:ext>
            </a:extLst>
          </p:cNvPr>
          <p:cNvPicPr>
            <a:picLocks noChangeAspect="1"/>
          </p:cNvPicPr>
          <p:nvPr/>
        </p:nvPicPr>
        <p:blipFill>
          <a:blip r:embed="rId8">
            <a:alphaModFix amt="20000"/>
          </a:blip>
          <a:stretch>
            <a:fillRect/>
          </a:stretch>
        </p:blipFill>
        <p:spPr>
          <a:xfrm>
            <a:off x="15866" y="840696"/>
            <a:ext cx="12192000" cy="544866"/>
          </a:xfrm>
          <a:prstGeom prst="rect">
            <a:avLst/>
          </a:prstGeom>
        </p:spPr>
      </p:pic>
      <p:sp>
        <p:nvSpPr>
          <p:cNvPr id="15" name="TextBox 14">
            <a:extLst>
              <a:ext uri="{FF2B5EF4-FFF2-40B4-BE49-F238E27FC236}">
                <a16:creationId xmlns:a16="http://schemas.microsoft.com/office/drawing/2014/main" id="{7A19BC50-B55F-9A10-F451-65DDFC72F4F0}"/>
              </a:ext>
            </a:extLst>
          </p:cNvPr>
          <p:cNvSpPr txBox="1"/>
          <p:nvPr/>
        </p:nvSpPr>
        <p:spPr>
          <a:xfrm>
            <a:off x="5214303" y="1917046"/>
            <a:ext cx="1863207"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biblique</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de l'école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endPar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d’intérêts</a:t>
            </a:r>
            <a:endPar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16" name="TextBox 15">
            <a:extLst>
              <a:ext uri="{FF2B5EF4-FFF2-40B4-BE49-F238E27FC236}">
                <a16:creationId xmlns:a16="http://schemas.microsoft.com/office/drawing/2014/main" id="{77C09B30-285A-D4BC-FD08-42DE2D427621}"/>
              </a:ext>
            </a:extLst>
          </p:cNvPr>
          <p:cNvSpPr txBox="1"/>
          <p:nvPr/>
        </p:nvSpPr>
        <p:spPr>
          <a:xfrm>
            <a:off x="1" y="85565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33E7B"/>
                </a:solidFill>
                <a:effectLst/>
                <a:uLnTx/>
                <a:uFillTx/>
                <a:latin typeface="Myriad Pro" panose="020B0503030403020204" pitchFamily="34" charset="0"/>
                <a:ea typeface="+mn-ea"/>
                <a:cs typeface="+mn-cs"/>
              </a:rPr>
              <a:t>PRÉPARER</a:t>
            </a:r>
          </a:p>
        </p:txBody>
      </p:sp>
      <p:sp>
        <p:nvSpPr>
          <p:cNvPr id="17" name="TextBox 16">
            <a:extLst>
              <a:ext uri="{FF2B5EF4-FFF2-40B4-BE49-F238E27FC236}">
                <a16:creationId xmlns:a16="http://schemas.microsoft.com/office/drawing/2014/main" id="{534CAFF2-B68E-6FFB-8027-D8FBB7B93657}"/>
              </a:ext>
            </a:extLst>
          </p:cNvPr>
          <p:cNvSpPr txBox="1"/>
          <p:nvPr/>
        </p:nvSpPr>
        <p:spPr>
          <a:xfrm>
            <a:off x="2422524"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6E3D19"/>
                </a:solidFill>
                <a:effectLst/>
                <a:uLnTx/>
                <a:uFillTx/>
                <a:latin typeface="Myriad Pro" panose="020B0503030403020204" pitchFamily="34" charset="0"/>
                <a:ea typeface="+mn-ea"/>
                <a:cs typeface="+mn-cs"/>
              </a:rPr>
              <a:t>PLANTER</a:t>
            </a:r>
            <a:endParaRPr kumimoji="0" lang="en-US" sz="2800" b="1" i="0" u="none" strike="noStrike" kern="1200" cap="none" spc="0" normalizeH="0" baseline="0" noProof="0" dirty="0">
              <a:ln>
                <a:noFill/>
              </a:ln>
              <a:solidFill>
                <a:srgbClr val="6E3D19"/>
              </a:solidFill>
              <a:effectLst/>
              <a:uLnTx/>
              <a:uFillTx/>
              <a:latin typeface="Myriad Pro" panose="020B0503030403020204" pitchFamily="34" charset="0"/>
              <a:ea typeface="+mn-ea"/>
              <a:cs typeface="+mn-cs"/>
            </a:endParaRPr>
          </a:p>
        </p:txBody>
      </p:sp>
      <p:sp>
        <p:nvSpPr>
          <p:cNvPr id="18" name="TextBox 17">
            <a:extLst>
              <a:ext uri="{FF2B5EF4-FFF2-40B4-BE49-F238E27FC236}">
                <a16:creationId xmlns:a16="http://schemas.microsoft.com/office/drawing/2014/main" id="{178FE14E-8E2F-3A4E-F888-419E8AEF0D4E}"/>
              </a:ext>
            </a:extLst>
          </p:cNvPr>
          <p:cNvSpPr txBox="1"/>
          <p:nvPr/>
        </p:nvSpPr>
        <p:spPr>
          <a:xfrm>
            <a:off x="4884737"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9148"/>
                </a:solidFill>
                <a:effectLst/>
                <a:uLnTx/>
                <a:uFillTx/>
                <a:latin typeface="Myriad Pro" panose="020B0503030403020204" pitchFamily="34" charset="0"/>
                <a:ea typeface="+mn-ea"/>
                <a:cs typeface="+mn-cs"/>
              </a:rPr>
              <a:t>CULTIVER</a:t>
            </a:r>
          </a:p>
        </p:txBody>
      </p:sp>
      <p:sp>
        <p:nvSpPr>
          <p:cNvPr id="19" name="TextBox 18">
            <a:extLst>
              <a:ext uri="{FF2B5EF4-FFF2-40B4-BE49-F238E27FC236}">
                <a16:creationId xmlns:a16="http://schemas.microsoft.com/office/drawing/2014/main" id="{73A39E5C-2D35-3F98-8CA1-32E1CD98B1F1}"/>
              </a:ext>
            </a:extLst>
          </p:cNvPr>
          <p:cNvSpPr txBox="1"/>
          <p:nvPr/>
        </p:nvSpPr>
        <p:spPr>
          <a:xfrm>
            <a:off x="7346950" y="836936"/>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7AC1E"/>
                </a:solidFill>
                <a:effectLst/>
                <a:uLnTx/>
                <a:uFillTx/>
                <a:latin typeface="Myriad Pro" panose="020B0503030403020204" pitchFamily="34" charset="0"/>
                <a:ea typeface="+mn-ea"/>
                <a:cs typeface="+mn-cs"/>
              </a:rPr>
              <a:t>RÉCOLTER</a:t>
            </a:r>
            <a:endParaRPr kumimoji="0" lang="en-US" sz="2800" b="1" i="0" u="none" strike="noStrike" kern="1200" cap="none" spc="0" normalizeH="0" baseline="0" noProof="0" dirty="0">
              <a:ln>
                <a:noFill/>
              </a:ln>
              <a:solidFill>
                <a:srgbClr val="F7AC1E"/>
              </a:solidFill>
              <a:effectLst/>
              <a:uLnTx/>
              <a:uFillTx/>
              <a:latin typeface="Myriad Pro" panose="020B0503030403020204" pitchFamily="34" charset="0"/>
              <a:ea typeface="+mn-ea"/>
              <a:cs typeface="+mn-cs"/>
            </a:endParaRPr>
          </a:p>
        </p:txBody>
      </p:sp>
      <p:sp>
        <p:nvSpPr>
          <p:cNvPr id="20" name="TextBox 19">
            <a:extLst>
              <a:ext uri="{FF2B5EF4-FFF2-40B4-BE49-F238E27FC236}">
                <a16:creationId xmlns:a16="http://schemas.microsoft.com/office/drawing/2014/main" id="{3F4E1930-BFC9-AC55-16CE-775C121D10FF}"/>
              </a:ext>
            </a:extLst>
          </p:cNvPr>
          <p:cNvSpPr txBox="1"/>
          <p:nvPr/>
        </p:nvSpPr>
        <p:spPr>
          <a:xfrm>
            <a:off x="9777408" y="86234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D2031"/>
                </a:solidFill>
                <a:effectLst/>
                <a:uLnTx/>
                <a:uFillTx/>
                <a:latin typeface="Myriad Pro" panose="020B0503030403020204" pitchFamily="34" charset="0"/>
                <a:ea typeface="+mn-ea"/>
                <a:cs typeface="+mn-cs"/>
              </a:rPr>
              <a:t>PRÉSERVER</a:t>
            </a:r>
          </a:p>
        </p:txBody>
      </p:sp>
      <p:sp>
        <p:nvSpPr>
          <p:cNvPr id="21" name="TextBox 20">
            <a:extLst>
              <a:ext uri="{FF2B5EF4-FFF2-40B4-BE49-F238E27FC236}">
                <a16:creationId xmlns:a16="http://schemas.microsoft.com/office/drawing/2014/main" id="{AAE8DBB0-2C98-DA2B-0684-C5BDD72F4E27}"/>
              </a:ext>
            </a:extLst>
          </p:cNvPr>
          <p:cNvSpPr txBox="1"/>
          <p:nvPr/>
        </p:nvSpPr>
        <p:spPr>
          <a:xfrm>
            <a:off x="7678257" y="1917046"/>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Pasteur et conseil de l'église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22" name="TextBox 21">
            <a:extLst>
              <a:ext uri="{FF2B5EF4-FFF2-40B4-BE49-F238E27FC236}">
                <a16:creationId xmlns:a16="http://schemas.microsoft.com/office/drawing/2014/main" id="{3FBA110A-3F33-FEDF-104E-63B579754890}"/>
              </a:ext>
            </a:extLst>
          </p:cNvPr>
          <p:cNvSpPr txBox="1"/>
          <p:nvPr/>
        </p:nvSpPr>
        <p:spPr>
          <a:xfrm>
            <a:off x="10141112" y="1915669"/>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(pp. 106-107)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24" name="TextBox 23">
            <a:extLst>
              <a:ext uri="{FF2B5EF4-FFF2-40B4-BE49-F238E27FC236}">
                <a16:creationId xmlns:a16="http://schemas.microsoft.com/office/drawing/2014/main" id="{D2609D11-6E29-93E7-3375-D1BAE49CC856}"/>
              </a:ext>
            </a:extLst>
          </p:cNvPr>
          <p:cNvSpPr txBox="1"/>
          <p:nvPr/>
        </p:nvSpPr>
        <p:spPr>
          <a:xfrm>
            <a:off x="15866" y="47777"/>
            <a:ext cx="121761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ACTIF ET CONTINU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a:t>
            </a:r>
            <a:r>
              <a:rPr kumimoji="0" lang="en-US" sz="2800" b="1" i="1"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Manuel de l'Église,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137)</a:t>
            </a:r>
            <a:endParaRPr kumimoji="0" lang="en-US" sz="36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Tree>
    <p:extLst>
      <p:ext uri="{BB962C8B-B14F-4D97-AF65-F5344CB8AC3E}">
        <p14:creationId xmlns:p14="http://schemas.microsoft.com/office/powerpoint/2010/main" val="89759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623B467B-7452-439F-0615-AFE74F78100A}"/>
              </a:ext>
            </a:extLst>
          </p:cNvPr>
          <p:cNvPicPr>
            <a:picLocks noChangeAspect="1"/>
          </p:cNvPicPr>
          <p:nvPr/>
        </p:nvPicPr>
        <p:blipFill>
          <a:blip r:embed="rId2">
            <a:alphaModFix amt="60000"/>
          </a:blip>
          <a:stretch>
            <a:fillRect/>
          </a:stretch>
        </p:blipFill>
        <p:spPr>
          <a:xfrm>
            <a:off x="0" y="0"/>
            <a:ext cx="12192000" cy="6858000"/>
          </a:xfrm>
          <a:prstGeom prst="rect">
            <a:avLst/>
          </a:prstGeom>
        </p:spPr>
      </p:pic>
      <p:pic>
        <p:nvPicPr>
          <p:cNvPr id="2" name="Picture 1" descr="A blue and white background&#10;&#10;Description automatically generated">
            <a:extLst>
              <a:ext uri="{FF2B5EF4-FFF2-40B4-BE49-F238E27FC236}">
                <a16:creationId xmlns:a16="http://schemas.microsoft.com/office/drawing/2014/main" id="{B13A8804-31C4-A381-4590-F1B66733D455}"/>
              </a:ext>
            </a:extLst>
          </p:cNvPr>
          <p:cNvPicPr>
            <a:picLocks noChangeAspect="1"/>
          </p:cNvPicPr>
          <p:nvPr/>
        </p:nvPicPr>
        <p:blipFill>
          <a:blip r:embed="rId3">
            <a:alphaModFix amt="20000"/>
          </a:blip>
          <a:stretch>
            <a:fillRect/>
          </a:stretch>
        </p:blipFill>
        <p:spPr>
          <a:xfrm flipH="1">
            <a:off x="7924" y="1372183"/>
            <a:ext cx="2446342" cy="4211755"/>
          </a:xfrm>
          <a:prstGeom prst="rect">
            <a:avLst/>
          </a:prstGeom>
        </p:spPr>
      </p:pic>
      <p:pic>
        <p:nvPicPr>
          <p:cNvPr id="4" name="Picture 3" descr="A close up of a cellphone screen&#10;&#10;Description automatically generated">
            <a:extLst>
              <a:ext uri="{FF2B5EF4-FFF2-40B4-BE49-F238E27FC236}">
                <a16:creationId xmlns:a16="http://schemas.microsoft.com/office/drawing/2014/main" id="{9708E514-A00A-9709-049D-007D40B203AD}"/>
              </a:ext>
            </a:extLst>
          </p:cNvPr>
          <p:cNvPicPr>
            <a:picLocks noChangeAspect="1"/>
          </p:cNvPicPr>
          <p:nvPr/>
        </p:nvPicPr>
        <p:blipFill>
          <a:blip r:embed="rId4">
            <a:alphaModFix amt="20000"/>
          </a:blip>
          <a:stretch>
            <a:fillRect/>
          </a:stretch>
        </p:blipFill>
        <p:spPr>
          <a:xfrm flipH="1">
            <a:off x="2454263" y="1372181"/>
            <a:ext cx="2446341" cy="4211756"/>
          </a:xfrm>
          <a:prstGeom prst="rect">
            <a:avLst/>
          </a:prstGeom>
        </p:spPr>
      </p:pic>
      <p:pic>
        <p:nvPicPr>
          <p:cNvPr id="5" name="Picture 4" descr="A green and white background&#10;&#10;Description automatically generated">
            <a:extLst>
              <a:ext uri="{FF2B5EF4-FFF2-40B4-BE49-F238E27FC236}">
                <a16:creationId xmlns:a16="http://schemas.microsoft.com/office/drawing/2014/main" id="{4A4AE33D-508B-E24F-D3F0-71E9D02DF09D}"/>
              </a:ext>
            </a:extLst>
          </p:cNvPr>
          <p:cNvPicPr>
            <a:picLocks noChangeAspect="1"/>
          </p:cNvPicPr>
          <p:nvPr/>
        </p:nvPicPr>
        <p:blipFill>
          <a:blip r:embed="rId5">
            <a:alphaModFix amt="20000"/>
          </a:blip>
          <a:stretch>
            <a:fillRect/>
          </a:stretch>
        </p:blipFill>
        <p:spPr>
          <a:xfrm flipH="1">
            <a:off x="4892664" y="1372183"/>
            <a:ext cx="2446336" cy="4211754"/>
          </a:xfrm>
          <a:prstGeom prst="rect">
            <a:avLst/>
          </a:prstGeom>
        </p:spPr>
      </p:pic>
      <p:pic>
        <p:nvPicPr>
          <p:cNvPr id="6" name="Picture 5" descr="A red background with many small hexagons&#10;&#10;Description automatically generated">
            <a:extLst>
              <a:ext uri="{FF2B5EF4-FFF2-40B4-BE49-F238E27FC236}">
                <a16:creationId xmlns:a16="http://schemas.microsoft.com/office/drawing/2014/main" id="{9EEB8B87-1582-378C-03E0-C031CBF31CF0}"/>
              </a:ext>
            </a:extLst>
          </p:cNvPr>
          <p:cNvPicPr>
            <a:picLocks noChangeAspect="1"/>
          </p:cNvPicPr>
          <p:nvPr/>
        </p:nvPicPr>
        <p:blipFill>
          <a:blip r:embed="rId6">
            <a:alphaModFix amt="20000"/>
          </a:blip>
          <a:stretch>
            <a:fillRect/>
          </a:stretch>
        </p:blipFill>
        <p:spPr>
          <a:xfrm flipH="1">
            <a:off x="9761524" y="1346776"/>
            <a:ext cx="2446342" cy="4237159"/>
          </a:xfrm>
          <a:prstGeom prst="rect">
            <a:avLst/>
          </a:prstGeom>
        </p:spPr>
      </p:pic>
      <p:pic>
        <p:nvPicPr>
          <p:cNvPr id="7" name="Picture 6" descr="A yellow and pink background&#10;&#10;Description automatically generated">
            <a:extLst>
              <a:ext uri="{FF2B5EF4-FFF2-40B4-BE49-F238E27FC236}">
                <a16:creationId xmlns:a16="http://schemas.microsoft.com/office/drawing/2014/main" id="{4794CB9B-0A6D-05EB-F43C-72BCA6C2B876}"/>
              </a:ext>
            </a:extLst>
          </p:cNvPr>
          <p:cNvPicPr>
            <a:picLocks noChangeAspect="1"/>
          </p:cNvPicPr>
          <p:nvPr/>
        </p:nvPicPr>
        <p:blipFill>
          <a:blip r:embed="rId7">
            <a:alphaModFix amt="20000"/>
          </a:blip>
          <a:stretch>
            <a:fillRect/>
          </a:stretch>
        </p:blipFill>
        <p:spPr>
          <a:xfrm flipH="1">
            <a:off x="7338999" y="1372181"/>
            <a:ext cx="2422525" cy="4211754"/>
          </a:xfrm>
          <a:prstGeom prst="rect">
            <a:avLst/>
          </a:prstGeom>
        </p:spPr>
      </p:pic>
      <p:sp>
        <p:nvSpPr>
          <p:cNvPr id="8" name="Rounded Rectangle 7">
            <a:extLst>
              <a:ext uri="{FF2B5EF4-FFF2-40B4-BE49-F238E27FC236}">
                <a16:creationId xmlns:a16="http://schemas.microsoft.com/office/drawing/2014/main" id="{B7428798-0421-007E-50D4-08CA5DDA0448}"/>
              </a:ext>
            </a:extLst>
          </p:cNvPr>
          <p:cNvSpPr/>
          <p:nvPr/>
        </p:nvSpPr>
        <p:spPr>
          <a:xfrm>
            <a:off x="192013" y="1593960"/>
            <a:ext cx="2088082"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7C9ED168-C1F6-589F-D014-7C264790E4B7}"/>
              </a:ext>
            </a:extLst>
          </p:cNvPr>
          <p:cNvSpPr/>
          <p:nvPr/>
        </p:nvSpPr>
        <p:spPr>
          <a:xfrm>
            <a:off x="2630408" y="1593960"/>
            <a:ext cx="207221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AFCDEE17-9125-51B2-799D-3D59DB262B76}"/>
              </a:ext>
            </a:extLst>
          </p:cNvPr>
          <p:cNvSpPr/>
          <p:nvPr/>
        </p:nvSpPr>
        <p:spPr>
          <a:xfrm>
            <a:off x="5076748" y="1593960"/>
            <a:ext cx="2064265"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5FADD173-88B6-2668-2786-941493959B2C}"/>
              </a:ext>
            </a:extLst>
          </p:cNvPr>
          <p:cNvSpPr/>
          <p:nvPr/>
        </p:nvSpPr>
        <p:spPr>
          <a:xfrm>
            <a:off x="7529046" y="1593960"/>
            <a:ext cx="2058307"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F308BB2-17D4-C214-349E-841E2DD64179}"/>
              </a:ext>
            </a:extLst>
          </p:cNvPr>
          <p:cNvSpPr/>
          <p:nvPr/>
        </p:nvSpPr>
        <p:spPr>
          <a:xfrm>
            <a:off x="9951571" y="1593960"/>
            <a:ext cx="205036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6B4F5B6-B52A-0200-7DA7-941C3FF23A78}"/>
              </a:ext>
            </a:extLst>
          </p:cNvPr>
          <p:cNvSpPr txBox="1"/>
          <p:nvPr/>
        </p:nvSpPr>
        <p:spPr>
          <a:xfrm>
            <a:off x="332804" y="1917046"/>
            <a:ext cx="175860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de la santé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services communautaires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14" name="TextBox 13">
            <a:extLst>
              <a:ext uri="{FF2B5EF4-FFF2-40B4-BE49-F238E27FC236}">
                <a16:creationId xmlns:a16="http://schemas.microsoft.com/office/drawing/2014/main" id="{D5FE069D-8837-ADA7-097A-AB55186BDACE}"/>
              </a:ext>
            </a:extLst>
          </p:cNvPr>
          <p:cNvSpPr txBox="1"/>
          <p:nvPr/>
        </p:nvSpPr>
        <p:spPr>
          <a:xfrm>
            <a:off x="2802099" y="1934055"/>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Coordinateur des ministères de l'édition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pic>
        <p:nvPicPr>
          <p:cNvPr id="23" name="Picture 22" descr="A green rectangular object with orange stripes&#10;&#10;Description automatically generated">
            <a:extLst>
              <a:ext uri="{FF2B5EF4-FFF2-40B4-BE49-F238E27FC236}">
                <a16:creationId xmlns:a16="http://schemas.microsoft.com/office/drawing/2014/main" id="{0115A5C2-D74D-BAB7-B155-ABFC20F972D0}"/>
              </a:ext>
            </a:extLst>
          </p:cNvPr>
          <p:cNvPicPr>
            <a:picLocks noChangeAspect="1"/>
          </p:cNvPicPr>
          <p:nvPr/>
        </p:nvPicPr>
        <p:blipFill>
          <a:blip r:embed="rId8">
            <a:alphaModFix amt="20000"/>
          </a:blip>
          <a:stretch>
            <a:fillRect/>
          </a:stretch>
        </p:blipFill>
        <p:spPr>
          <a:xfrm>
            <a:off x="15866" y="840696"/>
            <a:ext cx="12192000" cy="544866"/>
          </a:xfrm>
          <a:prstGeom prst="rect">
            <a:avLst/>
          </a:prstGeom>
        </p:spPr>
      </p:pic>
      <p:sp>
        <p:nvSpPr>
          <p:cNvPr id="15" name="TextBox 14">
            <a:extLst>
              <a:ext uri="{FF2B5EF4-FFF2-40B4-BE49-F238E27FC236}">
                <a16:creationId xmlns:a16="http://schemas.microsoft.com/office/drawing/2014/main" id="{7A19BC50-B55F-9A10-F451-65DDFC72F4F0}"/>
              </a:ext>
            </a:extLst>
          </p:cNvPr>
          <p:cNvSpPr txBox="1"/>
          <p:nvPr/>
        </p:nvSpPr>
        <p:spPr>
          <a:xfrm>
            <a:off x="5214303" y="1917046"/>
            <a:ext cx="1863207"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biblique</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de l'école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d’intérêts</a:t>
            </a:r>
            <a:endPar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16" name="TextBox 15">
            <a:extLst>
              <a:ext uri="{FF2B5EF4-FFF2-40B4-BE49-F238E27FC236}">
                <a16:creationId xmlns:a16="http://schemas.microsoft.com/office/drawing/2014/main" id="{77C09B30-285A-D4BC-FD08-42DE2D427621}"/>
              </a:ext>
            </a:extLst>
          </p:cNvPr>
          <p:cNvSpPr txBox="1"/>
          <p:nvPr/>
        </p:nvSpPr>
        <p:spPr>
          <a:xfrm>
            <a:off x="1" y="85565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33E7B"/>
                </a:solidFill>
                <a:effectLst/>
                <a:uLnTx/>
                <a:uFillTx/>
                <a:latin typeface="Myriad Pro" panose="020B0503030403020204" pitchFamily="34" charset="0"/>
                <a:ea typeface="+mn-ea"/>
                <a:cs typeface="+mn-cs"/>
              </a:rPr>
              <a:t>PRÉPARER</a:t>
            </a:r>
          </a:p>
        </p:txBody>
      </p:sp>
      <p:sp>
        <p:nvSpPr>
          <p:cNvPr id="17" name="TextBox 16">
            <a:extLst>
              <a:ext uri="{FF2B5EF4-FFF2-40B4-BE49-F238E27FC236}">
                <a16:creationId xmlns:a16="http://schemas.microsoft.com/office/drawing/2014/main" id="{534CAFF2-B68E-6FFB-8027-D8FBB7B93657}"/>
              </a:ext>
            </a:extLst>
          </p:cNvPr>
          <p:cNvSpPr txBox="1"/>
          <p:nvPr/>
        </p:nvSpPr>
        <p:spPr>
          <a:xfrm>
            <a:off x="2422524"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6E3D19"/>
                </a:solidFill>
                <a:effectLst/>
                <a:uLnTx/>
                <a:uFillTx/>
                <a:latin typeface="Myriad Pro" panose="020B0503030403020204" pitchFamily="34" charset="0"/>
                <a:ea typeface="+mn-ea"/>
                <a:cs typeface="+mn-cs"/>
              </a:rPr>
              <a:t>PLANTER</a:t>
            </a:r>
            <a:endParaRPr kumimoji="0" lang="en-US" sz="2800" b="1" i="0" u="none" strike="noStrike" kern="1200" cap="none" spc="0" normalizeH="0" baseline="0" noProof="0" dirty="0">
              <a:ln>
                <a:noFill/>
              </a:ln>
              <a:solidFill>
                <a:srgbClr val="6E3D19"/>
              </a:solidFill>
              <a:effectLst/>
              <a:uLnTx/>
              <a:uFillTx/>
              <a:latin typeface="Myriad Pro" panose="020B0503030403020204" pitchFamily="34" charset="0"/>
              <a:ea typeface="+mn-ea"/>
              <a:cs typeface="+mn-cs"/>
            </a:endParaRPr>
          </a:p>
        </p:txBody>
      </p:sp>
      <p:sp>
        <p:nvSpPr>
          <p:cNvPr id="18" name="TextBox 17">
            <a:extLst>
              <a:ext uri="{FF2B5EF4-FFF2-40B4-BE49-F238E27FC236}">
                <a16:creationId xmlns:a16="http://schemas.microsoft.com/office/drawing/2014/main" id="{178FE14E-8E2F-3A4E-F888-419E8AEF0D4E}"/>
              </a:ext>
            </a:extLst>
          </p:cNvPr>
          <p:cNvSpPr txBox="1"/>
          <p:nvPr/>
        </p:nvSpPr>
        <p:spPr>
          <a:xfrm>
            <a:off x="4884737"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9148"/>
                </a:solidFill>
                <a:effectLst/>
                <a:uLnTx/>
                <a:uFillTx/>
                <a:latin typeface="Myriad Pro" panose="020B0503030403020204" pitchFamily="34" charset="0"/>
                <a:ea typeface="+mn-ea"/>
                <a:cs typeface="+mn-cs"/>
              </a:rPr>
              <a:t>CULTIVER</a:t>
            </a:r>
          </a:p>
        </p:txBody>
      </p:sp>
      <p:sp>
        <p:nvSpPr>
          <p:cNvPr id="19" name="TextBox 18">
            <a:extLst>
              <a:ext uri="{FF2B5EF4-FFF2-40B4-BE49-F238E27FC236}">
                <a16:creationId xmlns:a16="http://schemas.microsoft.com/office/drawing/2014/main" id="{73A39E5C-2D35-3F98-8CA1-32E1CD98B1F1}"/>
              </a:ext>
            </a:extLst>
          </p:cNvPr>
          <p:cNvSpPr txBox="1"/>
          <p:nvPr/>
        </p:nvSpPr>
        <p:spPr>
          <a:xfrm>
            <a:off x="7346950" y="836936"/>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7AC1E"/>
                </a:solidFill>
                <a:effectLst/>
                <a:uLnTx/>
                <a:uFillTx/>
                <a:latin typeface="Myriad Pro" panose="020B0503030403020204" pitchFamily="34" charset="0"/>
                <a:ea typeface="+mn-ea"/>
                <a:cs typeface="+mn-cs"/>
              </a:rPr>
              <a:t>RÉCOLTER</a:t>
            </a:r>
            <a:endParaRPr kumimoji="0" lang="en-US" sz="2800" b="1" i="0" u="none" strike="noStrike" kern="1200" cap="none" spc="0" normalizeH="0" baseline="0" noProof="0" dirty="0">
              <a:ln>
                <a:noFill/>
              </a:ln>
              <a:solidFill>
                <a:srgbClr val="F7AC1E"/>
              </a:solidFill>
              <a:effectLst/>
              <a:uLnTx/>
              <a:uFillTx/>
              <a:latin typeface="Myriad Pro" panose="020B0503030403020204" pitchFamily="34" charset="0"/>
              <a:ea typeface="+mn-ea"/>
              <a:cs typeface="+mn-cs"/>
            </a:endParaRPr>
          </a:p>
        </p:txBody>
      </p:sp>
      <p:sp>
        <p:nvSpPr>
          <p:cNvPr id="20" name="TextBox 19">
            <a:extLst>
              <a:ext uri="{FF2B5EF4-FFF2-40B4-BE49-F238E27FC236}">
                <a16:creationId xmlns:a16="http://schemas.microsoft.com/office/drawing/2014/main" id="{3F4E1930-BFC9-AC55-16CE-775C121D10FF}"/>
              </a:ext>
            </a:extLst>
          </p:cNvPr>
          <p:cNvSpPr txBox="1"/>
          <p:nvPr/>
        </p:nvSpPr>
        <p:spPr>
          <a:xfrm>
            <a:off x="9777408" y="86234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D2031"/>
                </a:solidFill>
                <a:effectLst/>
                <a:uLnTx/>
                <a:uFillTx/>
                <a:latin typeface="Myriad Pro" panose="020B0503030403020204" pitchFamily="34" charset="0"/>
                <a:ea typeface="+mn-ea"/>
                <a:cs typeface="+mn-cs"/>
              </a:rPr>
              <a:t>PRÉSERVER</a:t>
            </a:r>
          </a:p>
        </p:txBody>
      </p:sp>
      <p:sp>
        <p:nvSpPr>
          <p:cNvPr id="21" name="TextBox 20">
            <a:extLst>
              <a:ext uri="{FF2B5EF4-FFF2-40B4-BE49-F238E27FC236}">
                <a16:creationId xmlns:a16="http://schemas.microsoft.com/office/drawing/2014/main" id="{AAE8DBB0-2C98-DA2B-0684-C5BDD72F4E27}"/>
              </a:ext>
            </a:extLst>
          </p:cNvPr>
          <p:cNvSpPr txBox="1"/>
          <p:nvPr/>
        </p:nvSpPr>
        <p:spPr>
          <a:xfrm>
            <a:off x="7678257" y="1917046"/>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Pasteur et conseil de l'église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22" name="TextBox 21">
            <a:extLst>
              <a:ext uri="{FF2B5EF4-FFF2-40B4-BE49-F238E27FC236}">
                <a16:creationId xmlns:a16="http://schemas.microsoft.com/office/drawing/2014/main" id="{3FBA110A-3F33-FEDF-104E-63B579754890}"/>
              </a:ext>
            </a:extLst>
          </p:cNvPr>
          <p:cNvSpPr txBox="1"/>
          <p:nvPr/>
        </p:nvSpPr>
        <p:spPr>
          <a:xfrm>
            <a:off x="10141112" y="1915669"/>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(pp. 106-107)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24" name="TextBox 23">
            <a:extLst>
              <a:ext uri="{FF2B5EF4-FFF2-40B4-BE49-F238E27FC236}">
                <a16:creationId xmlns:a16="http://schemas.microsoft.com/office/drawing/2014/main" id="{D2609D11-6E29-93E7-3375-D1BAE49CC856}"/>
              </a:ext>
            </a:extLst>
          </p:cNvPr>
          <p:cNvSpPr txBox="1"/>
          <p:nvPr/>
        </p:nvSpPr>
        <p:spPr>
          <a:xfrm>
            <a:off x="15866" y="47777"/>
            <a:ext cx="121761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ACTIF ET CONTINU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a:t>
            </a:r>
            <a:r>
              <a:rPr kumimoji="0" lang="en-US" sz="2800" b="1" i="1"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Manuel de l'Église,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137)</a:t>
            </a:r>
            <a:endParaRPr kumimoji="0" lang="en-US" sz="36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25" name="TextBox 24">
            <a:extLst>
              <a:ext uri="{FF2B5EF4-FFF2-40B4-BE49-F238E27FC236}">
                <a16:creationId xmlns:a16="http://schemas.microsoft.com/office/drawing/2014/main" id="{8BC46075-E50D-4D6C-5ECB-799847CE455D}"/>
              </a:ext>
            </a:extLst>
          </p:cNvPr>
          <p:cNvSpPr txBox="1"/>
          <p:nvPr/>
        </p:nvSpPr>
        <p:spPr>
          <a:xfrm>
            <a:off x="-15866" y="5848549"/>
            <a:ext cx="121761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Responsables des ministères de la famille, des femmes, des hommes, de la jeunesse, des enfants, des clubs, de l'école du sabbat, de la liberté religieuse, de la possibilité, de la communication, de l'intendance et de l'éducation/école (pp. 136-137)</a:t>
            </a:r>
          </a:p>
        </p:txBody>
      </p:sp>
    </p:spTree>
    <p:extLst>
      <p:ext uri="{BB962C8B-B14F-4D97-AF65-F5344CB8AC3E}">
        <p14:creationId xmlns:p14="http://schemas.microsoft.com/office/powerpoint/2010/main" val="2825453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623B467B-7452-439F-0615-AFE74F78100A}"/>
              </a:ext>
            </a:extLst>
          </p:cNvPr>
          <p:cNvPicPr>
            <a:picLocks noChangeAspect="1"/>
          </p:cNvPicPr>
          <p:nvPr/>
        </p:nvPicPr>
        <p:blipFill>
          <a:blip r:embed="rId2">
            <a:alphaModFix amt="60000"/>
          </a:blip>
          <a:stretch>
            <a:fillRect/>
          </a:stretch>
        </p:blipFill>
        <p:spPr>
          <a:xfrm>
            <a:off x="0" y="0"/>
            <a:ext cx="12192000" cy="6858000"/>
          </a:xfrm>
          <a:prstGeom prst="rect">
            <a:avLst/>
          </a:prstGeom>
        </p:spPr>
      </p:pic>
      <p:pic>
        <p:nvPicPr>
          <p:cNvPr id="2" name="Picture 1" descr="A blue and white background&#10;&#10;Description automatically generated">
            <a:extLst>
              <a:ext uri="{FF2B5EF4-FFF2-40B4-BE49-F238E27FC236}">
                <a16:creationId xmlns:a16="http://schemas.microsoft.com/office/drawing/2014/main" id="{B13A8804-31C4-A381-4590-F1B66733D455}"/>
              </a:ext>
            </a:extLst>
          </p:cNvPr>
          <p:cNvPicPr>
            <a:picLocks noChangeAspect="1"/>
          </p:cNvPicPr>
          <p:nvPr/>
        </p:nvPicPr>
        <p:blipFill>
          <a:blip r:embed="rId3">
            <a:alphaModFix amt="20000"/>
          </a:blip>
          <a:stretch>
            <a:fillRect/>
          </a:stretch>
        </p:blipFill>
        <p:spPr>
          <a:xfrm flipH="1">
            <a:off x="7924" y="1372183"/>
            <a:ext cx="2446342" cy="4211755"/>
          </a:xfrm>
          <a:prstGeom prst="rect">
            <a:avLst/>
          </a:prstGeom>
        </p:spPr>
      </p:pic>
      <p:pic>
        <p:nvPicPr>
          <p:cNvPr id="4" name="Picture 3" descr="A close up of a cellphone screen&#10;&#10;Description automatically generated">
            <a:extLst>
              <a:ext uri="{FF2B5EF4-FFF2-40B4-BE49-F238E27FC236}">
                <a16:creationId xmlns:a16="http://schemas.microsoft.com/office/drawing/2014/main" id="{9708E514-A00A-9709-049D-007D40B203AD}"/>
              </a:ext>
            </a:extLst>
          </p:cNvPr>
          <p:cNvPicPr>
            <a:picLocks noChangeAspect="1"/>
          </p:cNvPicPr>
          <p:nvPr/>
        </p:nvPicPr>
        <p:blipFill>
          <a:blip r:embed="rId4">
            <a:alphaModFix amt="20000"/>
          </a:blip>
          <a:stretch>
            <a:fillRect/>
          </a:stretch>
        </p:blipFill>
        <p:spPr>
          <a:xfrm flipH="1">
            <a:off x="2454263" y="1372181"/>
            <a:ext cx="2446341" cy="4211756"/>
          </a:xfrm>
          <a:prstGeom prst="rect">
            <a:avLst/>
          </a:prstGeom>
        </p:spPr>
      </p:pic>
      <p:pic>
        <p:nvPicPr>
          <p:cNvPr id="5" name="Picture 4" descr="A green and white background&#10;&#10;Description automatically generated">
            <a:extLst>
              <a:ext uri="{FF2B5EF4-FFF2-40B4-BE49-F238E27FC236}">
                <a16:creationId xmlns:a16="http://schemas.microsoft.com/office/drawing/2014/main" id="{4A4AE33D-508B-E24F-D3F0-71E9D02DF09D}"/>
              </a:ext>
            </a:extLst>
          </p:cNvPr>
          <p:cNvPicPr>
            <a:picLocks noChangeAspect="1"/>
          </p:cNvPicPr>
          <p:nvPr/>
        </p:nvPicPr>
        <p:blipFill>
          <a:blip r:embed="rId5">
            <a:alphaModFix amt="20000"/>
          </a:blip>
          <a:stretch>
            <a:fillRect/>
          </a:stretch>
        </p:blipFill>
        <p:spPr>
          <a:xfrm flipH="1">
            <a:off x="4892664" y="1372183"/>
            <a:ext cx="2446336" cy="4211754"/>
          </a:xfrm>
          <a:prstGeom prst="rect">
            <a:avLst/>
          </a:prstGeom>
        </p:spPr>
      </p:pic>
      <p:pic>
        <p:nvPicPr>
          <p:cNvPr id="6" name="Picture 5" descr="A red background with many small hexagons&#10;&#10;Description automatically generated">
            <a:extLst>
              <a:ext uri="{FF2B5EF4-FFF2-40B4-BE49-F238E27FC236}">
                <a16:creationId xmlns:a16="http://schemas.microsoft.com/office/drawing/2014/main" id="{9EEB8B87-1582-378C-03E0-C031CBF31CF0}"/>
              </a:ext>
            </a:extLst>
          </p:cNvPr>
          <p:cNvPicPr>
            <a:picLocks noChangeAspect="1"/>
          </p:cNvPicPr>
          <p:nvPr/>
        </p:nvPicPr>
        <p:blipFill>
          <a:blip r:embed="rId6">
            <a:alphaModFix amt="20000"/>
          </a:blip>
          <a:stretch>
            <a:fillRect/>
          </a:stretch>
        </p:blipFill>
        <p:spPr>
          <a:xfrm flipH="1">
            <a:off x="9761524" y="1346776"/>
            <a:ext cx="2446342" cy="4237159"/>
          </a:xfrm>
          <a:prstGeom prst="rect">
            <a:avLst/>
          </a:prstGeom>
        </p:spPr>
      </p:pic>
      <p:pic>
        <p:nvPicPr>
          <p:cNvPr id="7" name="Picture 6" descr="A yellow and pink background&#10;&#10;Description automatically generated">
            <a:extLst>
              <a:ext uri="{FF2B5EF4-FFF2-40B4-BE49-F238E27FC236}">
                <a16:creationId xmlns:a16="http://schemas.microsoft.com/office/drawing/2014/main" id="{4794CB9B-0A6D-05EB-F43C-72BCA6C2B876}"/>
              </a:ext>
            </a:extLst>
          </p:cNvPr>
          <p:cNvPicPr>
            <a:picLocks noChangeAspect="1"/>
          </p:cNvPicPr>
          <p:nvPr/>
        </p:nvPicPr>
        <p:blipFill>
          <a:blip r:embed="rId7">
            <a:alphaModFix amt="20000"/>
          </a:blip>
          <a:stretch>
            <a:fillRect/>
          </a:stretch>
        </p:blipFill>
        <p:spPr>
          <a:xfrm flipH="1">
            <a:off x="7338999" y="1372181"/>
            <a:ext cx="2422525" cy="4211754"/>
          </a:xfrm>
          <a:prstGeom prst="rect">
            <a:avLst/>
          </a:prstGeom>
        </p:spPr>
      </p:pic>
      <p:sp>
        <p:nvSpPr>
          <p:cNvPr id="8" name="Rounded Rectangle 7">
            <a:extLst>
              <a:ext uri="{FF2B5EF4-FFF2-40B4-BE49-F238E27FC236}">
                <a16:creationId xmlns:a16="http://schemas.microsoft.com/office/drawing/2014/main" id="{B7428798-0421-007E-50D4-08CA5DDA0448}"/>
              </a:ext>
            </a:extLst>
          </p:cNvPr>
          <p:cNvSpPr/>
          <p:nvPr/>
        </p:nvSpPr>
        <p:spPr>
          <a:xfrm>
            <a:off x="192013" y="1593960"/>
            <a:ext cx="2088082"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7C9ED168-C1F6-589F-D014-7C264790E4B7}"/>
              </a:ext>
            </a:extLst>
          </p:cNvPr>
          <p:cNvSpPr/>
          <p:nvPr/>
        </p:nvSpPr>
        <p:spPr>
          <a:xfrm>
            <a:off x="2630408" y="1593960"/>
            <a:ext cx="207221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AFCDEE17-9125-51B2-799D-3D59DB262B76}"/>
              </a:ext>
            </a:extLst>
          </p:cNvPr>
          <p:cNvSpPr/>
          <p:nvPr/>
        </p:nvSpPr>
        <p:spPr>
          <a:xfrm>
            <a:off x="5076748" y="1593960"/>
            <a:ext cx="2064265"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5FADD173-88B6-2668-2786-941493959B2C}"/>
              </a:ext>
            </a:extLst>
          </p:cNvPr>
          <p:cNvSpPr/>
          <p:nvPr/>
        </p:nvSpPr>
        <p:spPr>
          <a:xfrm>
            <a:off x="7529046" y="1593960"/>
            <a:ext cx="2058307"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F308BB2-17D4-C214-349E-841E2DD64179}"/>
              </a:ext>
            </a:extLst>
          </p:cNvPr>
          <p:cNvSpPr/>
          <p:nvPr/>
        </p:nvSpPr>
        <p:spPr>
          <a:xfrm>
            <a:off x="9951571" y="1593960"/>
            <a:ext cx="205036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6B4F5B6-B52A-0200-7DA7-941C3FF23A78}"/>
              </a:ext>
            </a:extLst>
          </p:cNvPr>
          <p:cNvSpPr txBox="1"/>
          <p:nvPr/>
        </p:nvSpPr>
        <p:spPr>
          <a:xfrm>
            <a:off x="332804" y="1917046"/>
            <a:ext cx="175860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panose="020B0503030403020204" pitchFamily="34" charset="0"/>
                <a:ea typeface="+mn-ea"/>
                <a:cs typeface="+mn-cs"/>
              </a:rPr>
              <a:t>Responsable des ministères de la santé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rPr>
              <a:t>(p.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panose="020B0503030403020204" pitchFamily="34" charset="0"/>
                <a:ea typeface="+mn-ea"/>
                <a:cs typeface="+mn-cs"/>
              </a:rPr>
              <a:t>Responsable des services communautaires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rPr>
              <a:t>(p. 107)</a:t>
            </a:r>
          </a:p>
        </p:txBody>
      </p:sp>
      <p:sp>
        <p:nvSpPr>
          <p:cNvPr id="14" name="TextBox 13">
            <a:extLst>
              <a:ext uri="{FF2B5EF4-FFF2-40B4-BE49-F238E27FC236}">
                <a16:creationId xmlns:a16="http://schemas.microsoft.com/office/drawing/2014/main" id="{D5FE069D-8837-ADA7-097A-AB55186BDACE}"/>
              </a:ext>
            </a:extLst>
          </p:cNvPr>
          <p:cNvSpPr txBox="1"/>
          <p:nvPr/>
        </p:nvSpPr>
        <p:spPr>
          <a:xfrm>
            <a:off x="2802099" y="1934055"/>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Coordinateur des ministères de l'édition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pic>
        <p:nvPicPr>
          <p:cNvPr id="23" name="Picture 22" descr="A green rectangular object with orange stripes&#10;&#10;Description automatically generated">
            <a:extLst>
              <a:ext uri="{FF2B5EF4-FFF2-40B4-BE49-F238E27FC236}">
                <a16:creationId xmlns:a16="http://schemas.microsoft.com/office/drawing/2014/main" id="{0115A5C2-D74D-BAB7-B155-ABFC20F972D0}"/>
              </a:ext>
            </a:extLst>
          </p:cNvPr>
          <p:cNvPicPr>
            <a:picLocks noChangeAspect="1"/>
          </p:cNvPicPr>
          <p:nvPr/>
        </p:nvPicPr>
        <p:blipFill>
          <a:blip r:embed="rId8">
            <a:alphaModFix amt="20000"/>
          </a:blip>
          <a:stretch>
            <a:fillRect/>
          </a:stretch>
        </p:blipFill>
        <p:spPr>
          <a:xfrm>
            <a:off x="15866" y="840696"/>
            <a:ext cx="12192000" cy="544866"/>
          </a:xfrm>
          <a:prstGeom prst="rect">
            <a:avLst/>
          </a:prstGeom>
        </p:spPr>
      </p:pic>
      <p:sp>
        <p:nvSpPr>
          <p:cNvPr id="15" name="TextBox 14">
            <a:extLst>
              <a:ext uri="{FF2B5EF4-FFF2-40B4-BE49-F238E27FC236}">
                <a16:creationId xmlns:a16="http://schemas.microsoft.com/office/drawing/2014/main" id="{7A19BC50-B55F-9A10-F451-65DDFC72F4F0}"/>
              </a:ext>
            </a:extLst>
          </p:cNvPr>
          <p:cNvSpPr txBox="1"/>
          <p:nvPr/>
        </p:nvSpPr>
        <p:spPr>
          <a:xfrm>
            <a:off x="5214303" y="1917046"/>
            <a:ext cx="1863207"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biblique</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de l'école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endPar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d’intérêts</a:t>
            </a:r>
            <a:endPar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16" name="TextBox 15">
            <a:extLst>
              <a:ext uri="{FF2B5EF4-FFF2-40B4-BE49-F238E27FC236}">
                <a16:creationId xmlns:a16="http://schemas.microsoft.com/office/drawing/2014/main" id="{77C09B30-285A-D4BC-FD08-42DE2D427621}"/>
              </a:ext>
            </a:extLst>
          </p:cNvPr>
          <p:cNvSpPr txBox="1"/>
          <p:nvPr/>
        </p:nvSpPr>
        <p:spPr>
          <a:xfrm>
            <a:off x="1" y="85565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33E7B"/>
                </a:solidFill>
                <a:effectLst/>
                <a:uLnTx/>
                <a:uFillTx/>
                <a:latin typeface="Myriad Pro" panose="020B0503030403020204" pitchFamily="34" charset="0"/>
                <a:ea typeface="+mn-ea"/>
                <a:cs typeface="+mn-cs"/>
              </a:rPr>
              <a:t>PRÉPARER</a:t>
            </a:r>
          </a:p>
        </p:txBody>
      </p:sp>
      <p:sp>
        <p:nvSpPr>
          <p:cNvPr id="17" name="TextBox 16">
            <a:extLst>
              <a:ext uri="{FF2B5EF4-FFF2-40B4-BE49-F238E27FC236}">
                <a16:creationId xmlns:a16="http://schemas.microsoft.com/office/drawing/2014/main" id="{534CAFF2-B68E-6FFB-8027-D8FBB7B93657}"/>
              </a:ext>
            </a:extLst>
          </p:cNvPr>
          <p:cNvSpPr txBox="1"/>
          <p:nvPr/>
        </p:nvSpPr>
        <p:spPr>
          <a:xfrm>
            <a:off x="2422524"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6E3D19"/>
                </a:solidFill>
                <a:effectLst/>
                <a:uLnTx/>
                <a:uFillTx/>
                <a:latin typeface="Myriad Pro" panose="020B0503030403020204" pitchFamily="34" charset="0"/>
                <a:ea typeface="+mn-ea"/>
                <a:cs typeface="+mn-cs"/>
              </a:rPr>
              <a:t>PLANTER</a:t>
            </a:r>
            <a:endParaRPr kumimoji="0" lang="en-US" sz="2800" b="1" i="0" u="none" strike="noStrike" kern="1200" cap="none" spc="0" normalizeH="0" baseline="0" noProof="0" dirty="0">
              <a:ln>
                <a:noFill/>
              </a:ln>
              <a:solidFill>
                <a:srgbClr val="6E3D19"/>
              </a:solidFill>
              <a:effectLst/>
              <a:uLnTx/>
              <a:uFillTx/>
              <a:latin typeface="Myriad Pro" panose="020B0503030403020204" pitchFamily="34" charset="0"/>
              <a:ea typeface="+mn-ea"/>
              <a:cs typeface="+mn-cs"/>
            </a:endParaRPr>
          </a:p>
        </p:txBody>
      </p:sp>
      <p:sp>
        <p:nvSpPr>
          <p:cNvPr id="18" name="TextBox 17">
            <a:extLst>
              <a:ext uri="{FF2B5EF4-FFF2-40B4-BE49-F238E27FC236}">
                <a16:creationId xmlns:a16="http://schemas.microsoft.com/office/drawing/2014/main" id="{178FE14E-8E2F-3A4E-F888-419E8AEF0D4E}"/>
              </a:ext>
            </a:extLst>
          </p:cNvPr>
          <p:cNvSpPr txBox="1"/>
          <p:nvPr/>
        </p:nvSpPr>
        <p:spPr>
          <a:xfrm>
            <a:off x="4884737"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9148"/>
                </a:solidFill>
                <a:effectLst/>
                <a:uLnTx/>
                <a:uFillTx/>
                <a:latin typeface="Myriad Pro" panose="020B0503030403020204" pitchFamily="34" charset="0"/>
                <a:ea typeface="+mn-ea"/>
                <a:cs typeface="+mn-cs"/>
              </a:rPr>
              <a:t>CULTIVER</a:t>
            </a:r>
          </a:p>
        </p:txBody>
      </p:sp>
      <p:sp>
        <p:nvSpPr>
          <p:cNvPr id="19" name="TextBox 18">
            <a:extLst>
              <a:ext uri="{FF2B5EF4-FFF2-40B4-BE49-F238E27FC236}">
                <a16:creationId xmlns:a16="http://schemas.microsoft.com/office/drawing/2014/main" id="{73A39E5C-2D35-3F98-8CA1-32E1CD98B1F1}"/>
              </a:ext>
            </a:extLst>
          </p:cNvPr>
          <p:cNvSpPr txBox="1"/>
          <p:nvPr/>
        </p:nvSpPr>
        <p:spPr>
          <a:xfrm>
            <a:off x="7346950" y="836936"/>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7AC1E"/>
                </a:solidFill>
                <a:effectLst/>
                <a:uLnTx/>
                <a:uFillTx/>
                <a:latin typeface="Myriad Pro" panose="020B0503030403020204" pitchFamily="34" charset="0"/>
                <a:ea typeface="+mn-ea"/>
                <a:cs typeface="+mn-cs"/>
              </a:rPr>
              <a:t>RÉCOLTER</a:t>
            </a:r>
            <a:endParaRPr kumimoji="0" lang="en-US" sz="2800" b="1" i="0" u="none" strike="noStrike" kern="1200" cap="none" spc="0" normalizeH="0" baseline="0" noProof="0" dirty="0">
              <a:ln>
                <a:noFill/>
              </a:ln>
              <a:solidFill>
                <a:srgbClr val="F7AC1E"/>
              </a:solidFill>
              <a:effectLst/>
              <a:uLnTx/>
              <a:uFillTx/>
              <a:latin typeface="Myriad Pro" panose="020B0503030403020204" pitchFamily="34" charset="0"/>
              <a:ea typeface="+mn-ea"/>
              <a:cs typeface="+mn-cs"/>
            </a:endParaRPr>
          </a:p>
        </p:txBody>
      </p:sp>
      <p:sp>
        <p:nvSpPr>
          <p:cNvPr id="20" name="TextBox 19">
            <a:extLst>
              <a:ext uri="{FF2B5EF4-FFF2-40B4-BE49-F238E27FC236}">
                <a16:creationId xmlns:a16="http://schemas.microsoft.com/office/drawing/2014/main" id="{3F4E1930-BFC9-AC55-16CE-775C121D10FF}"/>
              </a:ext>
            </a:extLst>
          </p:cNvPr>
          <p:cNvSpPr txBox="1"/>
          <p:nvPr/>
        </p:nvSpPr>
        <p:spPr>
          <a:xfrm>
            <a:off x="9777408" y="86234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D2031"/>
                </a:solidFill>
                <a:effectLst/>
                <a:uLnTx/>
                <a:uFillTx/>
                <a:latin typeface="Myriad Pro" panose="020B0503030403020204" pitchFamily="34" charset="0"/>
                <a:ea typeface="+mn-ea"/>
                <a:cs typeface="+mn-cs"/>
              </a:rPr>
              <a:t>PRÉSERVER</a:t>
            </a:r>
          </a:p>
        </p:txBody>
      </p:sp>
      <p:sp>
        <p:nvSpPr>
          <p:cNvPr id="21" name="TextBox 20">
            <a:extLst>
              <a:ext uri="{FF2B5EF4-FFF2-40B4-BE49-F238E27FC236}">
                <a16:creationId xmlns:a16="http://schemas.microsoft.com/office/drawing/2014/main" id="{AAE8DBB0-2C98-DA2B-0684-C5BDD72F4E27}"/>
              </a:ext>
            </a:extLst>
          </p:cNvPr>
          <p:cNvSpPr txBox="1"/>
          <p:nvPr/>
        </p:nvSpPr>
        <p:spPr>
          <a:xfrm>
            <a:off x="7678257" y="1917046"/>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Pasteur et conseil de l'église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22" name="TextBox 21">
            <a:extLst>
              <a:ext uri="{FF2B5EF4-FFF2-40B4-BE49-F238E27FC236}">
                <a16:creationId xmlns:a16="http://schemas.microsoft.com/office/drawing/2014/main" id="{3FBA110A-3F33-FEDF-104E-63B579754890}"/>
              </a:ext>
            </a:extLst>
          </p:cNvPr>
          <p:cNvSpPr txBox="1"/>
          <p:nvPr/>
        </p:nvSpPr>
        <p:spPr>
          <a:xfrm>
            <a:off x="10141112" y="1915669"/>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(pp. 106-107)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24" name="TextBox 23">
            <a:extLst>
              <a:ext uri="{FF2B5EF4-FFF2-40B4-BE49-F238E27FC236}">
                <a16:creationId xmlns:a16="http://schemas.microsoft.com/office/drawing/2014/main" id="{D2609D11-6E29-93E7-3375-D1BAE49CC856}"/>
              </a:ext>
            </a:extLst>
          </p:cNvPr>
          <p:cNvSpPr txBox="1"/>
          <p:nvPr/>
        </p:nvSpPr>
        <p:spPr>
          <a:xfrm>
            <a:off x="15866" y="47777"/>
            <a:ext cx="121761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ACTIF ET CONTINU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a:t>
            </a:r>
            <a:r>
              <a:rPr kumimoji="0" lang="en-US" sz="2800" b="1" i="1"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Manuel de l'Église,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137)</a:t>
            </a:r>
            <a:endParaRPr kumimoji="0" lang="en-US" sz="36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25" name="TextBox 24">
            <a:extLst>
              <a:ext uri="{FF2B5EF4-FFF2-40B4-BE49-F238E27FC236}">
                <a16:creationId xmlns:a16="http://schemas.microsoft.com/office/drawing/2014/main" id="{8BC46075-E50D-4D6C-5ECB-799847CE455D}"/>
              </a:ext>
            </a:extLst>
          </p:cNvPr>
          <p:cNvSpPr txBox="1"/>
          <p:nvPr/>
        </p:nvSpPr>
        <p:spPr>
          <a:xfrm>
            <a:off x="-15866" y="5848549"/>
            <a:ext cx="121761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Responsables des ministères de la famille, des femmes, des hommes, de la jeunesse, des enfants, des clubs, de l'école du sabbat, de la liberté religieuse, de la possibilité, de la communication, de l'intendance et de l'éducation/école (pp. 136-137)</a:t>
            </a:r>
          </a:p>
        </p:txBody>
      </p:sp>
      <p:sp>
        <p:nvSpPr>
          <p:cNvPr id="26" name="Oval 25">
            <a:extLst>
              <a:ext uri="{FF2B5EF4-FFF2-40B4-BE49-F238E27FC236}">
                <a16:creationId xmlns:a16="http://schemas.microsoft.com/office/drawing/2014/main" id="{533B38A9-E0C3-AEEF-F884-205B0B458CD2}"/>
              </a:ext>
            </a:extLst>
          </p:cNvPr>
          <p:cNvSpPr/>
          <p:nvPr/>
        </p:nvSpPr>
        <p:spPr>
          <a:xfrm>
            <a:off x="50625" y="1431482"/>
            <a:ext cx="2088082" cy="398997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A3B11111-C448-768E-336A-86AED606A160}"/>
              </a:ext>
            </a:extLst>
          </p:cNvPr>
          <p:cNvCxnSpPr/>
          <p:nvPr/>
        </p:nvCxnSpPr>
        <p:spPr>
          <a:xfrm flipH="1">
            <a:off x="520700" y="1593960"/>
            <a:ext cx="1130300" cy="365114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317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623B467B-7452-439F-0615-AFE74F78100A}"/>
              </a:ext>
            </a:extLst>
          </p:cNvPr>
          <p:cNvPicPr>
            <a:picLocks noChangeAspect="1"/>
          </p:cNvPicPr>
          <p:nvPr/>
        </p:nvPicPr>
        <p:blipFill>
          <a:blip r:embed="rId2">
            <a:alphaModFix amt="60000"/>
          </a:blip>
          <a:stretch>
            <a:fillRect/>
          </a:stretch>
        </p:blipFill>
        <p:spPr>
          <a:xfrm>
            <a:off x="0" y="0"/>
            <a:ext cx="12192000" cy="6858000"/>
          </a:xfrm>
          <a:prstGeom prst="rect">
            <a:avLst/>
          </a:prstGeom>
        </p:spPr>
      </p:pic>
      <p:pic>
        <p:nvPicPr>
          <p:cNvPr id="2" name="Picture 1" descr="A blue and white background&#10;&#10;Description automatically generated">
            <a:extLst>
              <a:ext uri="{FF2B5EF4-FFF2-40B4-BE49-F238E27FC236}">
                <a16:creationId xmlns:a16="http://schemas.microsoft.com/office/drawing/2014/main" id="{B13A8804-31C4-A381-4590-F1B66733D455}"/>
              </a:ext>
            </a:extLst>
          </p:cNvPr>
          <p:cNvPicPr>
            <a:picLocks noChangeAspect="1"/>
          </p:cNvPicPr>
          <p:nvPr/>
        </p:nvPicPr>
        <p:blipFill>
          <a:blip r:embed="rId3">
            <a:alphaModFix amt="20000"/>
          </a:blip>
          <a:stretch>
            <a:fillRect/>
          </a:stretch>
        </p:blipFill>
        <p:spPr>
          <a:xfrm flipH="1">
            <a:off x="7924" y="1372183"/>
            <a:ext cx="2446342" cy="4211755"/>
          </a:xfrm>
          <a:prstGeom prst="rect">
            <a:avLst/>
          </a:prstGeom>
        </p:spPr>
      </p:pic>
      <p:pic>
        <p:nvPicPr>
          <p:cNvPr id="4" name="Picture 3" descr="A close up of a cellphone screen&#10;&#10;Description automatically generated">
            <a:extLst>
              <a:ext uri="{FF2B5EF4-FFF2-40B4-BE49-F238E27FC236}">
                <a16:creationId xmlns:a16="http://schemas.microsoft.com/office/drawing/2014/main" id="{9708E514-A00A-9709-049D-007D40B203AD}"/>
              </a:ext>
            </a:extLst>
          </p:cNvPr>
          <p:cNvPicPr>
            <a:picLocks noChangeAspect="1"/>
          </p:cNvPicPr>
          <p:nvPr/>
        </p:nvPicPr>
        <p:blipFill>
          <a:blip r:embed="rId4">
            <a:alphaModFix amt="20000"/>
          </a:blip>
          <a:stretch>
            <a:fillRect/>
          </a:stretch>
        </p:blipFill>
        <p:spPr>
          <a:xfrm flipH="1">
            <a:off x="2454263" y="1372181"/>
            <a:ext cx="2446341" cy="4211756"/>
          </a:xfrm>
          <a:prstGeom prst="rect">
            <a:avLst/>
          </a:prstGeom>
        </p:spPr>
      </p:pic>
      <p:pic>
        <p:nvPicPr>
          <p:cNvPr id="5" name="Picture 4" descr="A green and white background&#10;&#10;Description automatically generated">
            <a:extLst>
              <a:ext uri="{FF2B5EF4-FFF2-40B4-BE49-F238E27FC236}">
                <a16:creationId xmlns:a16="http://schemas.microsoft.com/office/drawing/2014/main" id="{4A4AE33D-508B-E24F-D3F0-71E9D02DF09D}"/>
              </a:ext>
            </a:extLst>
          </p:cNvPr>
          <p:cNvPicPr>
            <a:picLocks noChangeAspect="1"/>
          </p:cNvPicPr>
          <p:nvPr/>
        </p:nvPicPr>
        <p:blipFill>
          <a:blip r:embed="rId5">
            <a:alphaModFix amt="20000"/>
          </a:blip>
          <a:stretch>
            <a:fillRect/>
          </a:stretch>
        </p:blipFill>
        <p:spPr>
          <a:xfrm flipH="1">
            <a:off x="4892664" y="1372183"/>
            <a:ext cx="2446336" cy="4211754"/>
          </a:xfrm>
          <a:prstGeom prst="rect">
            <a:avLst/>
          </a:prstGeom>
        </p:spPr>
      </p:pic>
      <p:pic>
        <p:nvPicPr>
          <p:cNvPr id="6" name="Picture 5" descr="A red background with many small hexagons&#10;&#10;Description automatically generated">
            <a:extLst>
              <a:ext uri="{FF2B5EF4-FFF2-40B4-BE49-F238E27FC236}">
                <a16:creationId xmlns:a16="http://schemas.microsoft.com/office/drawing/2014/main" id="{9EEB8B87-1582-378C-03E0-C031CBF31CF0}"/>
              </a:ext>
            </a:extLst>
          </p:cNvPr>
          <p:cNvPicPr>
            <a:picLocks noChangeAspect="1"/>
          </p:cNvPicPr>
          <p:nvPr/>
        </p:nvPicPr>
        <p:blipFill>
          <a:blip r:embed="rId6">
            <a:alphaModFix amt="20000"/>
          </a:blip>
          <a:stretch>
            <a:fillRect/>
          </a:stretch>
        </p:blipFill>
        <p:spPr>
          <a:xfrm flipH="1">
            <a:off x="9761524" y="1346776"/>
            <a:ext cx="2446342" cy="4237159"/>
          </a:xfrm>
          <a:prstGeom prst="rect">
            <a:avLst/>
          </a:prstGeom>
        </p:spPr>
      </p:pic>
      <p:pic>
        <p:nvPicPr>
          <p:cNvPr id="7" name="Picture 6" descr="A yellow and pink background&#10;&#10;Description automatically generated">
            <a:extLst>
              <a:ext uri="{FF2B5EF4-FFF2-40B4-BE49-F238E27FC236}">
                <a16:creationId xmlns:a16="http://schemas.microsoft.com/office/drawing/2014/main" id="{4794CB9B-0A6D-05EB-F43C-72BCA6C2B876}"/>
              </a:ext>
            </a:extLst>
          </p:cNvPr>
          <p:cNvPicPr>
            <a:picLocks noChangeAspect="1"/>
          </p:cNvPicPr>
          <p:nvPr/>
        </p:nvPicPr>
        <p:blipFill>
          <a:blip r:embed="rId7">
            <a:alphaModFix amt="20000"/>
          </a:blip>
          <a:stretch>
            <a:fillRect/>
          </a:stretch>
        </p:blipFill>
        <p:spPr>
          <a:xfrm flipH="1">
            <a:off x="7338999" y="1372181"/>
            <a:ext cx="2422525" cy="4211754"/>
          </a:xfrm>
          <a:prstGeom prst="rect">
            <a:avLst/>
          </a:prstGeom>
        </p:spPr>
      </p:pic>
      <p:sp>
        <p:nvSpPr>
          <p:cNvPr id="8" name="Rounded Rectangle 7">
            <a:extLst>
              <a:ext uri="{FF2B5EF4-FFF2-40B4-BE49-F238E27FC236}">
                <a16:creationId xmlns:a16="http://schemas.microsoft.com/office/drawing/2014/main" id="{B7428798-0421-007E-50D4-08CA5DDA0448}"/>
              </a:ext>
            </a:extLst>
          </p:cNvPr>
          <p:cNvSpPr/>
          <p:nvPr/>
        </p:nvSpPr>
        <p:spPr>
          <a:xfrm>
            <a:off x="192013" y="1593960"/>
            <a:ext cx="2088082"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7C9ED168-C1F6-589F-D014-7C264790E4B7}"/>
              </a:ext>
            </a:extLst>
          </p:cNvPr>
          <p:cNvSpPr/>
          <p:nvPr/>
        </p:nvSpPr>
        <p:spPr>
          <a:xfrm>
            <a:off x="2630408" y="1593960"/>
            <a:ext cx="207221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AFCDEE17-9125-51B2-799D-3D59DB262B76}"/>
              </a:ext>
            </a:extLst>
          </p:cNvPr>
          <p:cNvSpPr/>
          <p:nvPr/>
        </p:nvSpPr>
        <p:spPr>
          <a:xfrm>
            <a:off x="5076748" y="1593960"/>
            <a:ext cx="2064265"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5FADD173-88B6-2668-2786-941493959B2C}"/>
              </a:ext>
            </a:extLst>
          </p:cNvPr>
          <p:cNvSpPr/>
          <p:nvPr/>
        </p:nvSpPr>
        <p:spPr>
          <a:xfrm>
            <a:off x="7529046" y="1593960"/>
            <a:ext cx="2058307"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F308BB2-17D4-C214-349E-841E2DD64179}"/>
              </a:ext>
            </a:extLst>
          </p:cNvPr>
          <p:cNvSpPr/>
          <p:nvPr/>
        </p:nvSpPr>
        <p:spPr>
          <a:xfrm>
            <a:off x="9951571" y="1593960"/>
            <a:ext cx="205036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6B4F5B6-B52A-0200-7DA7-941C3FF23A78}"/>
              </a:ext>
            </a:extLst>
          </p:cNvPr>
          <p:cNvSpPr txBox="1"/>
          <p:nvPr/>
        </p:nvSpPr>
        <p:spPr>
          <a:xfrm>
            <a:off x="332804" y="1917046"/>
            <a:ext cx="175860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de la santé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services communautaires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14" name="TextBox 13">
            <a:extLst>
              <a:ext uri="{FF2B5EF4-FFF2-40B4-BE49-F238E27FC236}">
                <a16:creationId xmlns:a16="http://schemas.microsoft.com/office/drawing/2014/main" id="{D5FE069D-8837-ADA7-097A-AB55186BDACE}"/>
              </a:ext>
            </a:extLst>
          </p:cNvPr>
          <p:cNvSpPr txBox="1"/>
          <p:nvPr/>
        </p:nvSpPr>
        <p:spPr>
          <a:xfrm>
            <a:off x="2802099" y="1934055"/>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panose="020B0503030403020204" pitchFamily="34" charset="0"/>
                <a:ea typeface="+mn-ea"/>
                <a:cs typeface="+mn-cs"/>
              </a:rPr>
              <a:t>Coordinateur des ministères de l'édition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rPr>
              <a:t>(p. 102)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rPr>
              <a:t>(p. 107)</a:t>
            </a:r>
          </a:p>
        </p:txBody>
      </p:sp>
      <p:pic>
        <p:nvPicPr>
          <p:cNvPr id="23" name="Picture 22" descr="A green rectangular object with orange stripes&#10;&#10;Description automatically generated">
            <a:extLst>
              <a:ext uri="{FF2B5EF4-FFF2-40B4-BE49-F238E27FC236}">
                <a16:creationId xmlns:a16="http://schemas.microsoft.com/office/drawing/2014/main" id="{0115A5C2-D74D-BAB7-B155-ABFC20F972D0}"/>
              </a:ext>
            </a:extLst>
          </p:cNvPr>
          <p:cNvPicPr>
            <a:picLocks noChangeAspect="1"/>
          </p:cNvPicPr>
          <p:nvPr/>
        </p:nvPicPr>
        <p:blipFill>
          <a:blip r:embed="rId8">
            <a:alphaModFix amt="20000"/>
          </a:blip>
          <a:stretch>
            <a:fillRect/>
          </a:stretch>
        </p:blipFill>
        <p:spPr>
          <a:xfrm>
            <a:off x="15866" y="840696"/>
            <a:ext cx="12192000" cy="544866"/>
          </a:xfrm>
          <a:prstGeom prst="rect">
            <a:avLst/>
          </a:prstGeom>
        </p:spPr>
      </p:pic>
      <p:sp>
        <p:nvSpPr>
          <p:cNvPr id="15" name="TextBox 14">
            <a:extLst>
              <a:ext uri="{FF2B5EF4-FFF2-40B4-BE49-F238E27FC236}">
                <a16:creationId xmlns:a16="http://schemas.microsoft.com/office/drawing/2014/main" id="{7A19BC50-B55F-9A10-F451-65DDFC72F4F0}"/>
              </a:ext>
            </a:extLst>
          </p:cNvPr>
          <p:cNvSpPr txBox="1"/>
          <p:nvPr/>
        </p:nvSpPr>
        <p:spPr>
          <a:xfrm>
            <a:off x="5214303" y="1917046"/>
            <a:ext cx="186320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biblique</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de l'école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d’intérêts</a:t>
            </a:r>
            <a:endPar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16" name="TextBox 15">
            <a:extLst>
              <a:ext uri="{FF2B5EF4-FFF2-40B4-BE49-F238E27FC236}">
                <a16:creationId xmlns:a16="http://schemas.microsoft.com/office/drawing/2014/main" id="{77C09B30-285A-D4BC-FD08-42DE2D427621}"/>
              </a:ext>
            </a:extLst>
          </p:cNvPr>
          <p:cNvSpPr txBox="1"/>
          <p:nvPr/>
        </p:nvSpPr>
        <p:spPr>
          <a:xfrm>
            <a:off x="1" y="85565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33E7B"/>
                </a:solidFill>
                <a:effectLst/>
                <a:uLnTx/>
                <a:uFillTx/>
                <a:latin typeface="Myriad Pro" panose="020B0503030403020204" pitchFamily="34" charset="0"/>
                <a:ea typeface="+mn-ea"/>
                <a:cs typeface="+mn-cs"/>
              </a:rPr>
              <a:t>PRÉPARER</a:t>
            </a:r>
          </a:p>
        </p:txBody>
      </p:sp>
      <p:sp>
        <p:nvSpPr>
          <p:cNvPr id="17" name="TextBox 16">
            <a:extLst>
              <a:ext uri="{FF2B5EF4-FFF2-40B4-BE49-F238E27FC236}">
                <a16:creationId xmlns:a16="http://schemas.microsoft.com/office/drawing/2014/main" id="{534CAFF2-B68E-6FFB-8027-D8FBB7B93657}"/>
              </a:ext>
            </a:extLst>
          </p:cNvPr>
          <p:cNvSpPr txBox="1"/>
          <p:nvPr/>
        </p:nvSpPr>
        <p:spPr>
          <a:xfrm>
            <a:off x="2422524"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6E3D19"/>
                </a:solidFill>
                <a:effectLst/>
                <a:uLnTx/>
                <a:uFillTx/>
                <a:latin typeface="Myriad Pro" panose="020B0503030403020204" pitchFamily="34" charset="0"/>
                <a:ea typeface="+mn-ea"/>
                <a:cs typeface="+mn-cs"/>
              </a:rPr>
              <a:t>PLANTER</a:t>
            </a:r>
            <a:endParaRPr kumimoji="0" lang="en-US" sz="2800" b="1" i="0" u="none" strike="noStrike" kern="1200" cap="none" spc="0" normalizeH="0" baseline="0" noProof="0" dirty="0">
              <a:ln>
                <a:noFill/>
              </a:ln>
              <a:solidFill>
                <a:srgbClr val="6E3D19"/>
              </a:solidFill>
              <a:effectLst/>
              <a:uLnTx/>
              <a:uFillTx/>
              <a:latin typeface="Myriad Pro" panose="020B0503030403020204" pitchFamily="34" charset="0"/>
              <a:ea typeface="+mn-ea"/>
              <a:cs typeface="+mn-cs"/>
            </a:endParaRPr>
          </a:p>
        </p:txBody>
      </p:sp>
      <p:sp>
        <p:nvSpPr>
          <p:cNvPr id="18" name="TextBox 17">
            <a:extLst>
              <a:ext uri="{FF2B5EF4-FFF2-40B4-BE49-F238E27FC236}">
                <a16:creationId xmlns:a16="http://schemas.microsoft.com/office/drawing/2014/main" id="{178FE14E-8E2F-3A4E-F888-419E8AEF0D4E}"/>
              </a:ext>
            </a:extLst>
          </p:cNvPr>
          <p:cNvSpPr txBox="1"/>
          <p:nvPr/>
        </p:nvSpPr>
        <p:spPr>
          <a:xfrm>
            <a:off x="4884737"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9148"/>
                </a:solidFill>
                <a:effectLst/>
                <a:uLnTx/>
                <a:uFillTx/>
                <a:latin typeface="Myriad Pro" panose="020B0503030403020204" pitchFamily="34" charset="0"/>
                <a:ea typeface="+mn-ea"/>
                <a:cs typeface="+mn-cs"/>
              </a:rPr>
              <a:t>CULTIVER</a:t>
            </a:r>
          </a:p>
        </p:txBody>
      </p:sp>
      <p:sp>
        <p:nvSpPr>
          <p:cNvPr id="19" name="TextBox 18">
            <a:extLst>
              <a:ext uri="{FF2B5EF4-FFF2-40B4-BE49-F238E27FC236}">
                <a16:creationId xmlns:a16="http://schemas.microsoft.com/office/drawing/2014/main" id="{73A39E5C-2D35-3F98-8CA1-32E1CD98B1F1}"/>
              </a:ext>
            </a:extLst>
          </p:cNvPr>
          <p:cNvSpPr txBox="1"/>
          <p:nvPr/>
        </p:nvSpPr>
        <p:spPr>
          <a:xfrm>
            <a:off x="7346950" y="836936"/>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7AC1E"/>
                </a:solidFill>
                <a:effectLst/>
                <a:uLnTx/>
                <a:uFillTx/>
                <a:latin typeface="Myriad Pro" panose="020B0503030403020204" pitchFamily="34" charset="0"/>
                <a:ea typeface="+mn-ea"/>
                <a:cs typeface="+mn-cs"/>
              </a:rPr>
              <a:t>RÉCOLTER</a:t>
            </a:r>
            <a:endParaRPr kumimoji="0" lang="en-US" sz="2800" b="1" i="0" u="none" strike="noStrike" kern="1200" cap="none" spc="0" normalizeH="0" baseline="0" noProof="0" dirty="0">
              <a:ln>
                <a:noFill/>
              </a:ln>
              <a:solidFill>
                <a:srgbClr val="F7AC1E"/>
              </a:solidFill>
              <a:effectLst/>
              <a:uLnTx/>
              <a:uFillTx/>
              <a:latin typeface="Myriad Pro" panose="020B0503030403020204" pitchFamily="34" charset="0"/>
              <a:ea typeface="+mn-ea"/>
              <a:cs typeface="+mn-cs"/>
            </a:endParaRPr>
          </a:p>
        </p:txBody>
      </p:sp>
      <p:sp>
        <p:nvSpPr>
          <p:cNvPr id="20" name="TextBox 19">
            <a:extLst>
              <a:ext uri="{FF2B5EF4-FFF2-40B4-BE49-F238E27FC236}">
                <a16:creationId xmlns:a16="http://schemas.microsoft.com/office/drawing/2014/main" id="{3F4E1930-BFC9-AC55-16CE-775C121D10FF}"/>
              </a:ext>
            </a:extLst>
          </p:cNvPr>
          <p:cNvSpPr txBox="1"/>
          <p:nvPr/>
        </p:nvSpPr>
        <p:spPr>
          <a:xfrm>
            <a:off x="9777408" y="86234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D2031"/>
                </a:solidFill>
                <a:effectLst/>
                <a:uLnTx/>
                <a:uFillTx/>
                <a:latin typeface="Myriad Pro" panose="020B0503030403020204" pitchFamily="34" charset="0"/>
                <a:ea typeface="+mn-ea"/>
                <a:cs typeface="+mn-cs"/>
              </a:rPr>
              <a:t>PRÉSERVER</a:t>
            </a:r>
          </a:p>
        </p:txBody>
      </p:sp>
      <p:sp>
        <p:nvSpPr>
          <p:cNvPr id="21" name="TextBox 20">
            <a:extLst>
              <a:ext uri="{FF2B5EF4-FFF2-40B4-BE49-F238E27FC236}">
                <a16:creationId xmlns:a16="http://schemas.microsoft.com/office/drawing/2014/main" id="{AAE8DBB0-2C98-DA2B-0684-C5BDD72F4E27}"/>
              </a:ext>
            </a:extLst>
          </p:cNvPr>
          <p:cNvSpPr txBox="1"/>
          <p:nvPr/>
        </p:nvSpPr>
        <p:spPr>
          <a:xfrm>
            <a:off x="7678257" y="1917046"/>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Pasteur et conseil de l'église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22" name="TextBox 21">
            <a:extLst>
              <a:ext uri="{FF2B5EF4-FFF2-40B4-BE49-F238E27FC236}">
                <a16:creationId xmlns:a16="http://schemas.microsoft.com/office/drawing/2014/main" id="{3FBA110A-3F33-FEDF-104E-63B579754890}"/>
              </a:ext>
            </a:extLst>
          </p:cNvPr>
          <p:cNvSpPr txBox="1"/>
          <p:nvPr/>
        </p:nvSpPr>
        <p:spPr>
          <a:xfrm>
            <a:off x="10141112" y="1915669"/>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(pp. 106-107)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24" name="TextBox 23">
            <a:extLst>
              <a:ext uri="{FF2B5EF4-FFF2-40B4-BE49-F238E27FC236}">
                <a16:creationId xmlns:a16="http://schemas.microsoft.com/office/drawing/2014/main" id="{D2609D11-6E29-93E7-3375-D1BAE49CC856}"/>
              </a:ext>
            </a:extLst>
          </p:cNvPr>
          <p:cNvSpPr txBox="1"/>
          <p:nvPr/>
        </p:nvSpPr>
        <p:spPr>
          <a:xfrm>
            <a:off x="15866" y="47777"/>
            <a:ext cx="121761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ACTIF ET CONTINU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a:t>
            </a:r>
            <a:r>
              <a:rPr kumimoji="0" lang="en-US" sz="2800" b="1" i="1"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Manuel de l'Église,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137)</a:t>
            </a:r>
            <a:endParaRPr kumimoji="0" lang="en-US" sz="36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25" name="TextBox 24">
            <a:extLst>
              <a:ext uri="{FF2B5EF4-FFF2-40B4-BE49-F238E27FC236}">
                <a16:creationId xmlns:a16="http://schemas.microsoft.com/office/drawing/2014/main" id="{8BC46075-E50D-4D6C-5ECB-799847CE455D}"/>
              </a:ext>
            </a:extLst>
          </p:cNvPr>
          <p:cNvSpPr txBox="1"/>
          <p:nvPr/>
        </p:nvSpPr>
        <p:spPr>
          <a:xfrm>
            <a:off x="-15866" y="5848549"/>
            <a:ext cx="121761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Responsables des ministères de la famille, des femmes, des hommes, de la jeunesse, des enfants, des clubs, de l'école du sabbat, de la liberté religieuse, de la possibilité, de la communication, de l'intendance et de l'éducation/école (pp. 136-137)</a:t>
            </a:r>
          </a:p>
        </p:txBody>
      </p:sp>
      <p:sp>
        <p:nvSpPr>
          <p:cNvPr id="26" name="Oval 25">
            <a:extLst>
              <a:ext uri="{FF2B5EF4-FFF2-40B4-BE49-F238E27FC236}">
                <a16:creationId xmlns:a16="http://schemas.microsoft.com/office/drawing/2014/main" id="{1C7F8542-2164-76A3-D1DE-609F3ED23C6F}"/>
              </a:ext>
            </a:extLst>
          </p:cNvPr>
          <p:cNvSpPr/>
          <p:nvPr/>
        </p:nvSpPr>
        <p:spPr>
          <a:xfrm>
            <a:off x="2462188" y="1436540"/>
            <a:ext cx="2088082" cy="398997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95E0479-C9B7-EA2F-49D1-3A470D1DB976}"/>
              </a:ext>
            </a:extLst>
          </p:cNvPr>
          <p:cNvCxnSpPr/>
          <p:nvPr/>
        </p:nvCxnSpPr>
        <p:spPr>
          <a:xfrm flipH="1">
            <a:off x="2983354" y="1588902"/>
            <a:ext cx="1130300" cy="365114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8595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623B467B-7452-439F-0615-AFE74F78100A}"/>
              </a:ext>
            </a:extLst>
          </p:cNvPr>
          <p:cNvPicPr>
            <a:picLocks noChangeAspect="1"/>
          </p:cNvPicPr>
          <p:nvPr/>
        </p:nvPicPr>
        <p:blipFill>
          <a:blip r:embed="rId2">
            <a:alphaModFix amt="60000"/>
          </a:blip>
          <a:stretch>
            <a:fillRect/>
          </a:stretch>
        </p:blipFill>
        <p:spPr>
          <a:xfrm>
            <a:off x="0" y="0"/>
            <a:ext cx="12192000" cy="6858000"/>
          </a:xfrm>
          <a:prstGeom prst="rect">
            <a:avLst/>
          </a:prstGeom>
        </p:spPr>
      </p:pic>
      <p:pic>
        <p:nvPicPr>
          <p:cNvPr id="2" name="Picture 1" descr="A blue and white background&#10;&#10;Description automatically generated">
            <a:extLst>
              <a:ext uri="{FF2B5EF4-FFF2-40B4-BE49-F238E27FC236}">
                <a16:creationId xmlns:a16="http://schemas.microsoft.com/office/drawing/2014/main" id="{B13A8804-31C4-A381-4590-F1B66733D455}"/>
              </a:ext>
            </a:extLst>
          </p:cNvPr>
          <p:cNvPicPr>
            <a:picLocks noChangeAspect="1"/>
          </p:cNvPicPr>
          <p:nvPr/>
        </p:nvPicPr>
        <p:blipFill>
          <a:blip r:embed="rId3">
            <a:alphaModFix amt="20000"/>
          </a:blip>
          <a:stretch>
            <a:fillRect/>
          </a:stretch>
        </p:blipFill>
        <p:spPr>
          <a:xfrm flipH="1">
            <a:off x="7924" y="1372183"/>
            <a:ext cx="2446342" cy="4211755"/>
          </a:xfrm>
          <a:prstGeom prst="rect">
            <a:avLst/>
          </a:prstGeom>
        </p:spPr>
      </p:pic>
      <p:pic>
        <p:nvPicPr>
          <p:cNvPr id="4" name="Picture 3" descr="A close up of a cellphone screen&#10;&#10;Description automatically generated">
            <a:extLst>
              <a:ext uri="{FF2B5EF4-FFF2-40B4-BE49-F238E27FC236}">
                <a16:creationId xmlns:a16="http://schemas.microsoft.com/office/drawing/2014/main" id="{9708E514-A00A-9709-049D-007D40B203AD}"/>
              </a:ext>
            </a:extLst>
          </p:cNvPr>
          <p:cNvPicPr>
            <a:picLocks noChangeAspect="1"/>
          </p:cNvPicPr>
          <p:nvPr/>
        </p:nvPicPr>
        <p:blipFill>
          <a:blip r:embed="rId4">
            <a:alphaModFix amt="20000"/>
          </a:blip>
          <a:stretch>
            <a:fillRect/>
          </a:stretch>
        </p:blipFill>
        <p:spPr>
          <a:xfrm flipH="1">
            <a:off x="2454263" y="1372181"/>
            <a:ext cx="2446341" cy="4211756"/>
          </a:xfrm>
          <a:prstGeom prst="rect">
            <a:avLst/>
          </a:prstGeom>
        </p:spPr>
      </p:pic>
      <p:pic>
        <p:nvPicPr>
          <p:cNvPr id="5" name="Picture 4" descr="A green and white background&#10;&#10;Description automatically generated">
            <a:extLst>
              <a:ext uri="{FF2B5EF4-FFF2-40B4-BE49-F238E27FC236}">
                <a16:creationId xmlns:a16="http://schemas.microsoft.com/office/drawing/2014/main" id="{4A4AE33D-508B-E24F-D3F0-71E9D02DF09D}"/>
              </a:ext>
            </a:extLst>
          </p:cNvPr>
          <p:cNvPicPr>
            <a:picLocks noChangeAspect="1"/>
          </p:cNvPicPr>
          <p:nvPr/>
        </p:nvPicPr>
        <p:blipFill>
          <a:blip r:embed="rId5">
            <a:alphaModFix amt="20000"/>
          </a:blip>
          <a:stretch>
            <a:fillRect/>
          </a:stretch>
        </p:blipFill>
        <p:spPr>
          <a:xfrm flipH="1">
            <a:off x="4892664" y="1372183"/>
            <a:ext cx="2446336" cy="4211754"/>
          </a:xfrm>
          <a:prstGeom prst="rect">
            <a:avLst/>
          </a:prstGeom>
        </p:spPr>
      </p:pic>
      <p:pic>
        <p:nvPicPr>
          <p:cNvPr id="6" name="Picture 5" descr="A red background with many small hexagons&#10;&#10;Description automatically generated">
            <a:extLst>
              <a:ext uri="{FF2B5EF4-FFF2-40B4-BE49-F238E27FC236}">
                <a16:creationId xmlns:a16="http://schemas.microsoft.com/office/drawing/2014/main" id="{9EEB8B87-1582-378C-03E0-C031CBF31CF0}"/>
              </a:ext>
            </a:extLst>
          </p:cNvPr>
          <p:cNvPicPr>
            <a:picLocks noChangeAspect="1"/>
          </p:cNvPicPr>
          <p:nvPr/>
        </p:nvPicPr>
        <p:blipFill>
          <a:blip r:embed="rId6">
            <a:alphaModFix amt="20000"/>
          </a:blip>
          <a:stretch>
            <a:fillRect/>
          </a:stretch>
        </p:blipFill>
        <p:spPr>
          <a:xfrm flipH="1">
            <a:off x="9761524" y="1346776"/>
            <a:ext cx="2446342" cy="4237159"/>
          </a:xfrm>
          <a:prstGeom prst="rect">
            <a:avLst/>
          </a:prstGeom>
        </p:spPr>
      </p:pic>
      <p:pic>
        <p:nvPicPr>
          <p:cNvPr id="7" name="Picture 6" descr="A yellow and pink background&#10;&#10;Description automatically generated">
            <a:extLst>
              <a:ext uri="{FF2B5EF4-FFF2-40B4-BE49-F238E27FC236}">
                <a16:creationId xmlns:a16="http://schemas.microsoft.com/office/drawing/2014/main" id="{4794CB9B-0A6D-05EB-F43C-72BCA6C2B876}"/>
              </a:ext>
            </a:extLst>
          </p:cNvPr>
          <p:cNvPicPr>
            <a:picLocks noChangeAspect="1"/>
          </p:cNvPicPr>
          <p:nvPr/>
        </p:nvPicPr>
        <p:blipFill>
          <a:blip r:embed="rId7">
            <a:alphaModFix amt="20000"/>
          </a:blip>
          <a:stretch>
            <a:fillRect/>
          </a:stretch>
        </p:blipFill>
        <p:spPr>
          <a:xfrm flipH="1">
            <a:off x="7338999" y="1372181"/>
            <a:ext cx="2422525" cy="4211754"/>
          </a:xfrm>
          <a:prstGeom prst="rect">
            <a:avLst/>
          </a:prstGeom>
        </p:spPr>
      </p:pic>
      <p:sp>
        <p:nvSpPr>
          <p:cNvPr id="8" name="Rounded Rectangle 7">
            <a:extLst>
              <a:ext uri="{FF2B5EF4-FFF2-40B4-BE49-F238E27FC236}">
                <a16:creationId xmlns:a16="http://schemas.microsoft.com/office/drawing/2014/main" id="{B7428798-0421-007E-50D4-08CA5DDA0448}"/>
              </a:ext>
            </a:extLst>
          </p:cNvPr>
          <p:cNvSpPr/>
          <p:nvPr/>
        </p:nvSpPr>
        <p:spPr>
          <a:xfrm>
            <a:off x="192013" y="1593960"/>
            <a:ext cx="2088082"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7C9ED168-C1F6-589F-D014-7C264790E4B7}"/>
              </a:ext>
            </a:extLst>
          </p:cNvPr>
          <p:cNvSpPr/>
          <p:nvPr/>
        </p:nvSpPr>
        <p:spPr>
          <a:xfrm>
            <a:off x="2630408" y="1593960"/>
            <a:ext cx="207221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AFCDEE17-9125-51B2-799D-3D59DB262B76}"/>
              </a:ext>
            </a:extLst>
          </p:cNvPr>
          <p:cNvSpPr/>
          <p:nvPr/>
        </p:nvSpPr>
        <p:spPr>
          <a:xfrm>
            <a:off x="5076748" y="1593960"/>
            <a:ext cx="2064265"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5FADD173-88B6-2668-2786-941493959B2C}"/>
              </a:ext>
            </a:extLst>
          </p:cNvPr>
          <p:cNvSpPr/>
          <p:nvPr/>
        </p:nvSpPr>
        <p:spPr>
          <a:xfrm>
            <a:off x="7529046" y="1593960"/>
            <a:ext cx="2058307"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F308BB2-17D4-C214-349E-841E2DD64179}"/>
              </a:ext>
            </a:extLst>
          </p:cNvPr>
          <p:cNvSpPr/>
          <p:nvPr/>
        </p:nvSpPr>
        <p:spPr>
          <a:xfrm>
            <a:off x="9951571" y="1593960"/>
            <a:ext cx="205036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6B4F5B6-B52A-0200-7DA7-941C3FF23A78}"/>
              </a:ext>
            </a:extLst>
          </p:cNvPr>
          <p:cNvSpPr txBox="1"/>
          <p:nvPr/>
        </p:nvSpPr>
        <p:spPr>
          <a:xfrm>
            <a:off x="332804" y="1917046"/>
            <a:ext cx="175860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de la santé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services communautaires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14" name="TextBox 13">
            <a:extLst>
              <a:ext uri="{FF2B5EF4-FFF2-40B4-BE49-F238E27FC236}">
                <a16:creationId xmlns:a16="http://schemas.microsoft.com/office/drawing/2014/main" id="{D5FE069D-8837-ADA7-097A-AB55186BDACE}"/>
              </a:ext>
            </a:extLst>
          </p:cNvPr>
          <p:cNvSpPr txBox="1"/>
          <p:nvPr/>
        </p:nvSpPr>
        <p:spPr>
          <a:xfrm>
            <a:off x="2802099" y="1934055"/>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Coordinateur des ministères de l'édition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pic>
        <p:nvPicPr>
          <p:cNvPr id="23" name="Picture 22" descr="A green rectangular object with orange stripes&#10;&#10;Description automatically generated">
            <a:extLst>
              <a:ext uri="{FF2B5EF4-FFF2-40B4-BE49-F238E27FC236}">
                <a16:creationId xmlns:a16="http://schemas.microsoft.com/office/drawing/2014/main" id="{0115A5C2-D74D-BAB7-B155-ABFC20F972D0}"/>
              </a:ext>
            </a:extLst>
          </p:cNvPr>
          <p:cNvPicPr>
            <a:picLocks noChangeAspect="1"/>
          </p:cNvPicPr>
          <p:nvPr/>
        </p:nvPicPr>
        <p:blipFill>
          <a:blip r:embed="rId8">
            <a:alphaModFix amt="20000"/>
          </a:blip>
          <a:stretch>
            <a:fillRect/>
          </a:stretch>
        </p:blipFill>
        <p:spPr>
          <a:xfrm>
            <a:off x="15866" y="840696"/>
            <a:ext cx="12192000" cy="544866"/>
          </a:xfrm>
          <a:prstGeom prst="rect">
            <a:avLst/>
          </a:prstGeom>
        </p:spPr>
      </p:pic>
      <p:sp>
        <p:nvSpPr>
          <p:cNvPr id="15" name="TextBox 14">
            <a:extLst>
              <a:ext uri="{FF2B5EF4-FFF2-40B4-BE49-F238E27FC236}">
                <a16:creationId xmlns:a16="http://schemas.microsoft.com/office/drawing/2014/main" id="{7A19BC50-B55F-9A10-F451-65DDFC72F4F0}"/>
              </a:ext>
            </a:extLst>
          </p:cNvPr>
          <p:cNvSpPr txBox="1"/>
          <p:nvPr/>
        </p:nvSpPr>
        <p:spPr>
          <a:xfrm>
            <a:off x="5214303" y="1917046"/>
            <a:ext cx="186320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panose="020B0503030403020204" pitchFamily="34" charset="0"/>
                <a:ea typeface="+mn-ea"/>
                <a:cs typeface="+mn-cs"/>
              </a:rPr>
              <a:t>Bible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panose="020B0503030403020204" pitchFamily="34" charset="0"/>
                <a:ea typeface="+mn-ea"/>
                <a:cs typeface="+mn-cs"/>
              </a:rPr>
              <a:t>Coordinateur de l'école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panose="020B0503030403020204" pitchFamily="34" charset="0"/>
                <a:ea typeface="+mn-ea"/>
                <a:cs typeface="+mn-cs"/>
              </a:rPr>
              <a:t>Intérêt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panose="020B0503030403020204" pitchFamily="34" charset="0"/>
                <a:ea typeface="+mn-ea"/>
                <a:cs typeface="+mn-cs"/>
              </a:rPr>
              <a:t>Coordinateur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16" name="TextBox 15">
            <a:extLst>
              <a:ext uri="{FF2B5EF4-FFF2-40B4-BE49-F238E27FC236}">
                <a16:creationId xmlns:a16="http://schemas.microsoft.com/office/drawing/2014/main" id="{77C09B30-285A-D4BC-FD08-42DE2D427621}"/>
              </a:ext>
            </a:extLst>
          </p:cNvPr>
          <p:cNvSpPr txBox="1"/>
          <p:nvPr/>
        </p:nvSpPr>
        <p:spPr>
          <a:xfrm>
            <a:off x="1" y="85565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33E7B"/>
                </a:solidFill>
                <a:effectLst/>
                <a:uLnTx/>
                <a:uFillTx/>
                <a:latin typeface="Myriad Pro" panose="020B0503030403020204" pitchFamily="34" charset="0"/>
                <a:ea typeface="+mn-ea"/>
                <a:cs typeface="+mn-cs"/>
              </a:rPr>
              <a:t>PRÉPARER</a:t>
            </a:r>
          </a:p>
        </p:txBody>
      </p:sp>
      <p:sp>
        <p:nvSpPr>
          <p:cNvPr id="17" name="TextBox 16">
            <a:extLst>
              <a:ext uri="{FF2B5EF4-FFF2-40B4-BE49-F238E27FC236}">
                <a16:creationId xmlns:a16="http://schemas.microsoft.com/office/drawing/2014/main" id="{534CAFF2-B68E-6FFB-8027-D8FBB7B93657}"/>
              </a:ext>
            </a:extLst>
          </p:cNvPr>
          <p:cNvSpPr txBox="1"/>
          <p:nvPr/>
        </p:nvSpPr>
        <p:spPr>
          <a:xfrm>
            <a:off x="2422524"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6E3D19"/>
                </a:solidFill>
                <a:effectLst/>
                <a:uLnTx/>
                <a:uFillTx/>
                <a:latin typeface="Myriad Pro" panose="020B0503030403020204" pitchFamily="34" charset="0"/>
                <a:ea typeface="+mn-ea"/>
                <a:cs typeface="+mn-cs"/>
              </a:rPr>
              <a:t>PLANTER</a:t>
            </a:r>
            <a:endParaRPr kumimoji="0" lang="en-US" sz="2800" b="1" i="0" u="none" strike="noStrike" kern="1200" cap="none" spc="0" normalizeH="0" baseline="0" noProof="0" dirty="0">
              <a:ln>
                <a:noFill/>
              </a:ln>
              <a:solidFill>
                <a:srgbClr val="6E3D19"/>
              </a:solidFill>
              <a:effectLst/>
              <a:uLnTx/>
              <a:uFillTx/>
              <a:latin typeface="Myriad Pro" panose="020B0503030403020204" pitchFamily="34" charset="0"/>
              <a:ea typeface="+mn-ea"/>
              <a:cs typeface="+mn-cs"/>
            </a:endParaRPr>
          </a:p>
        </p:txBody>
      </p:sp>
      <p:sp>
        <p:nvSpPr>
          <p:cNvPr id="18" name="TextBox 17">
            <a:extLst>
              <a:ext uri="{FF2B5EF4-FFF2-40B4-BE49-F238E27FC236}">
                <a16:creationId xmlns:a16="http://schemas.microsoft.com/office/drawing/2014/main" id="{178FE14E-8E2F-3A4E-F888-419E8AEF0D4E}"/>
              </a:ext>
            </a:extLst>
          </p:cNvPr>
          <p:cNvSpPr txBox="1"/>
          <p:nvPr/>
        </p:nvSpPr>
        <p:spPr>
          <a:xfrm>
            <a:off x="4884737"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9148"/>
                </a:solidFill>
                <a:effectLst/>
                <a:uLnTx/>
                <a:uFillTx/>
                <a:latin typeface="Myriad Pro" panose="020B0503030403020204" pitchFamily="34" charset="0"/>
                <a:ea typeface="+mn-ea"/>
                <a:cs typeface="+mn-cs"/>
              </a:rPr>
              <a:t>CULTIVER</a:t>
            </a:r>
          </a:p>
        </p:txBody>
      </p:sp>
      <p:sp>
        <p:nvSpPr>
          <p:cNvPr id="19" name="TextBox 18">
            <a:extLst>
              <a:ext uri="{FF2B5EF4-FFF2-40B4-BE49-F238E27FC236}">
                <a16:creationId xmlns:a16="http://schemas.microsoft.com/office/drawing/2014/main" id="{73A39E5C-2D35-3F98-8CA1-32E1CD98B1F1}"/>
              </a:ext>
            </a:extLst>
          </p:cNvPr>
          <p:cNvSpPr txBox="1"/>
          <p:nvPr/>
        </p:nvSpPr>
        <p:spPr>
          <a:xfrm>
            <a:off x="7346950" y="836936"/>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7AC1E"/>
                </a:solidFill>
                <a:effectLst/>
                <a:uLnTx/>
                <a:uFillTx/>
                <a:latin typeface="Myriad Pro" panose="020B0503030403020204" pitchFamily="34" charset="0"/>
                <a:ea typeface="+mn-ea"/>
                <a:cs typeface="+mn-cs"/>
              </a:rPr>
              <a:t>RÉCOLTER</a:t>
            </a:r>
            <a:endParaRPr kumimoji="0" lang="en-US" sz="2800" b="1" i="0" u="none" strike="noStrike" kern="1200" cap="none" spc="0" normalizeH="0" baseline="0" noProof="0" dirty="0">
              <a:ln>
                <a:noFill/>
              </a:ln>
              <a:solidFill>
                <a:srgbClr val="F7AC1E"/>
              </a:solidFill>
              <a:effectLst/>
              <a:uLnTx/>
              <a:uFillTx/>
              <a:latin typeface="Myriad Pro" panose="020B0503030403020204" pitchFamily="34" charset="0"/>
              <a:ea typeface="+mn-ea"/>
              <a:cs typeface="+mn-cs"/>
            </a:endParaRPr>
          </a:p>
        </p:txBody>
      </p:sp>
      <p:sp>
        <p:nvSpPr>
          <p:cNvPr id="20" name="TextBox 19">
            <a:extLst>
              <a:ext uri="{FF2B5EF4-FFF2-40B4-BE49-F238E27FC236}">
                <a16:creationId xmlns:a16="http://schemas.microsoft.com/office/drawing/2014/main" id="{3F4E1930-BFC9-AC55-16CE-775C121D10FF}"/>
              </a:ext>
            </a:extLst>
          </p:cNvPr>
          <p:cNvSpPr txBox="1"/>
          <p:nvPr/>
        </p:nvSpPr>
        <p:spPr>
          <a:xfrm>
            <a:off x="9777408" y="86234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D2031"/>
                </a:solidFill>
                <a:effectLst/>
                <a:uLnTx/>
                <a:uFillTx/>
                <a:latin typeface="Myriad Pro" panose="020B0503030403020204" pitchFamily="34" charset="0"/>
                <a:ea typeface="+mn-ea"/>
                <a:cs typeface="+mn-cs"/>
              </a:rPr>
              <a:t>PRÉSERVER</a:t>
            </a:r>
          </a:p>
        </p:txBody>
      </p:sp>
      <p:sp>
        <p:nvSpPr>
          <p:cNvPr id="21" name="TextBox 20">
            <a:extLst>
              <a:ext uri="{FF2B5EF4-FFF2-40B4-BE49-F238E27FC236}">
                <a16:creationId xmlns:a16="http://schemas.microsoft.com/office/drawing/2014/main" id="{AAE8DBB0-2C98-DA2B-0684-C5BDD72F4E27}"/>
              </a:ext>
            </a:extLst>
          </p:cNvPr>
          <p:cNvSpPr txBox="1"/>
          <p:nvPr/>
        </p:nvSpPr>
        <p:spPr>
          <a:xfrm>
            <a:off x="7678257" y="1917046"/>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Pasteur et conseil de l'église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22" name="TextBox 21">
            <a:extLst>
              <a:ext uri="{FF2B5EF4-FFF2-40B4-BE49-F238E27FC236}">
                <a16:creationId xmlns:a16="http://schemas.microsoft.com/office/drawing/2014/main" id="{3FBA110A-3F33-FEDF-104E-63B579754890}"/>
              </a:ext>
            </a:extLst>
          </p:cNvPr>
          <p:cNvSpPr txBox="1"/>
          <p:nvPr/>
        </p:nvSpPr>
        <p:spPr>
          <a:xfrm>
            <a:off x="10141112" y="1915669"/>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(pp. 106-107)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24" name="TextBox 23">
            <a:extLst>
              <a:ext uri="{FF2B5EF4-FFF2-40B4-BE49-F238E27FC236}">
                <a16:creationId xmlns:a16="http://schemas.microsoft.com/office/drawing/2014/main" id="{D2609D11-6E29-93E7-3375-D1BAE49CC856}"/>
              </a:ext>
            </a:extLst>
          </p:cNvPr>
          <p:cNvSpPr txBox="1"/>
          <p:nvPr/>
        </p:nvSpPr>
        <p:spPr>
          <a:xfrm>
            <a:off x="15866" y="47777"/>
            <a:ext cx="121761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ACTIF ET CONTINU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a:t>
            </a:r>
            <a:r>
              <a:rPr kumimoji="0" lang="en-US" sz="2800" b="1" i="1"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Manuel de l'Église,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137)</a:t>
            </a:r>
            <a:endParaRPr kumimoji="0" lang="en-US" sz="36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25" name="TextBox 24">
            <a:extLst>
              <a:ext uri="{FF2B5EF4-FFF2-40B4-BE49-F238E27FC236}">
                <a16:creationId xmlns:a16="http://schemas.microsoft.com/office/drawing/2014/main" id="{8BC46075-E50D-4D6C-5ECB-799847CE455D}"/>
              </a:ext>
            </a:extLst>
          </p:cNvPr>
          <p:cNvSpPr txBox="1"/>
          <p:nvPr/>
        </p:nvSpPr>
        <p:spPr>
          <a:xfrm>
            <a:off x="-15866" y="5848549"/>
            <a:ext cx="121761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Responsables des ministères de la famille, des femmes, des hommes, de la jeunesse, des enfants, des clubs, de l'école du sabbat, de la liberté religieuse, de la possibilité, de la communication, de l'intendance et de l'éducation/école (pp. 136-137)</a:t>
            </a:r>
          </a:p>
        </p:txBody>
      </p:sp>
      <p:sp>
        <p:nvSpPr>
          <p:cNvPr id="26" name="Oval 25">
            <a:extLst>
              <a:ext uri="{FF2B5EF4-FFF2-40B4-BE49-F238E27FC236}">
                <a16:creationId xmlns:a16="http://schemas.microsoft.com/office/drawing/2014/main" id="{7038528B-E58A-24AA-1FE0-C851099B5FBA}"/>
              </a:ext>
            </a:extLst>
          </p:cNvPr>
          <p:cNvSpPr/>
          <p:nvPr/>
        </p:nvSpPr>
        <p:spPr>
          <a:xfrm>
            <a:off x="4940283" y="1470366"/>
            <a:ext cx="2088082" cy="398997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385CD8CF-E0FC-DC43-9898-3D13C9389526}"/>
              </a:ext>
            </a:extLst>
          </p:cNvPr>
          <p:cNvCxnSpPr/>
          <p:nvPr/>
        </p:nvCxnSpPr>
        <p:spPr>
          <a:xfrm flipH="1">
            <a:off x="5348730" y="1593960"/>
            <a:ext cx="1130300" cy="365114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79648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623B467B-7452-439F-0615-AFE74F78100A}"/>
              </a:ext>
            </a:extLst>
          </p:cNvPr>
          <p:cNvPicPr>
            <a:picLocks noChangeAspect="1"/>
          </p:cNvPicPr>
          <p:nvPr/>
        </p:nvPicPr>
        <p:blipFill>
          <a:blip r:embed="rId2">
            <a:alphaModFix amt="60000"/>
          </a:blip>
          <a:stretch>
            <a:fillRect/>
          </a:stretch>
        </p:blipFill>
        <p:spPr>
          <a:xfrm>
            <a:off x="0" y="0"/>
            <a:ext cx="12192000" cy="6858000"/>
          </a:xfrm>
          <a:prstGeom prst="rect">
            <a:avLst/>
          </a:prstGeom>
        </p:spPr>
      </p:pic>
      <p:pic>
        <p:nvPicPr>
          <p:cNvPr id="2" name="Picture 1" descr="A blue and white background&#10;&#10;Description automatically generated">
            <a:extLst>
              <a:ext uri="{FF2B5EF4-FFF2-40B4-BE49-F238E27FC236}">
                <a16:creationId xmlns:a16="http://schemas.microsoft.com/office/drawing/2014/main" id="{B13A8804-31C4-A381-4590-F1B66733D455}"/>
              </a:ext>
            </a:extLst>
          </p:cNvPr>
          <p:cNvPicPr>
            <a:picLocks noChangeAspect="1"/>
          </p:cNvPicPr>
          <p:nvPr/>
        </p:nvPicPr>
        <p:blipFill>
          <a:blip r:embed="rId3">
            <a:alphaModFix amt="20000"/>
          </a:blip>
          <a:stretch>
            <a:fillRect/>
          </a:stretch>
        </p:blipFill>
        <p:spPr>
          <a:xfrm flipH="1">
            <a:off x="7924" y="1372183"/>
            <a:ext cx="2446342" cy="4211755"/>
          </a:xfrm>
          <a:prstGeom prst="rect">
            <a:avLst/>
          </a:prstGeom>
        </p:spPr>
      </p:pic>
      <p:pic>
        <p:nvPicPr>
          <p:cNvPr id="4" name="Picture 3" descr="A close up of a cellphone screen&#10;&#10;Description automatically generated">
            <a:extLst>
              <a:ext uri="{FF2B5EF4-FFF2-40B4-BE49-F238E27FC236}">
                <a16:creationId xmlns:a16="http://schemas.microsoft.com/office/drawing/2014/main" id="{9708E514-A00A-9709-049D-007D40B203AD}"/>
              </a:ext>
            </a:extLst>
          </p:cNvPr>
          <p:cNvPicPr>
            <a:picLocks noChangeAspect="1"/>
          </p:cNvPicPr>
          <p:nvPr/>
        </p:nvPicPr>
        <p:blipFill>
          <a:blip r:embed="rId4">
            <a:alphaModFix amt="20000"/>
          </a:blip>
          <a:stretch>
            <a:fillRect/>
          </a:stretch>
        </p:blipFill>
        <p:spPr>
          <a:xfrm flipH="1">
            <a:off x="2454263" y="1372181"/>
            <a:ext cx="2446341" cy="4211756"/>
          </a:xfrm>
          <a:prstGeom prst="rect">
            <a:avLst/>
          </a:prstGeom>
        </p:spPr>
      </p:pic>
      <p:pic>
        <p:nvPicPr>
          <p:cNvPr id="5" name="Picture 4" descr="A green and white background&#10;&#10;Description automatically generated">
            <a:extLst>
              <a:ext uri="{FF2B5EF4-FFF2-40B4-BE49-F238E27FC236}">
                <a16:creationId xmlns:a16="http://schemas.microsoft.com/office/drawing/2014/main" id="{4A4AE33D-508B-E24F-D3F0-71E9D02DF09D}"/>
              </a:ext>
            </a:extLst>
          </p:cNvPr>
          <p:cNvPicPr>
            <a:picLocks noChangeAspect="1"/>
          </p:cNvPicPr>
          <p:nvPr/>
        </p:nvPicPr>
        <p:blipFill>
          <a:blip r:embed="rId5">
            <a:alphaModFix amt="20000"/>
          </a:blip>
          <a:stretch>
            <a:fillRect/>
          </a:stretch>
        </p:blipFill>
        <p:spPr>
          <a:xfrm flipH="1">
            <a:off x="4892664" y="1372183"/>
            <a:ext cx="2446336" cy="4211754"/>
          </a:xfrm>
          <a:prstGeom prst="rect">
            <a:avLst/>
          </a:prstGeom>
        </p:spPr>
      </p:pic>
      <p:pic>
        <p:nvPicPr>
          <p:cNvPr id="6" name="Picture 5" descr="A red background with many small hexagons&#10;&#10;Description automatically generated">
            <a:extLst>
              <a:ext uri="{FF2B5EF4-FFF2-40B4-BE49-F238E27FC236}">
                <a16:creationId xmlns:a16="http://schemas.microsoft.com/office/drawing/2014/main" id="{9EEB8B87-1582-378C-03E0-C031CBF31CF0}"/>
              </a:ext>
            </a:extLst>
          </p:cNvPr>
          <p:cNvPicPr>
            <a:picLocks noChangeAspect="1"/>
          </p:cNvPicPr>
          <p:nvPr/>
        </p:nvPicPr>
        <p:blipFill>
          <a:blip r:embed="rId6">
            <a:alphaModFix amt="20000"/>
          </a:blip>
          <a:stretch>
            <a:fillRect/>
          </a:stretch>
        </p:blipFill>
        <p:spPr>
          <a:xfrm flipH="1">
            <a:off x="9761524" y="1346776"/>
            <a:ext cx="2446342" cy="4237159"/>
          </a:xfrm>
          <a:prstGeom prst="rect">
            <a:avLst/>
          </a:prstGeom>
        </p:spPr>
      </p:pic>
      <p:pic>
        <p:nvPicPr>
          <p:cNvPr id="7" name="Picture 6" descr="A yellow and pink background&#10;&#10;Description automatically generated">
            <a:extLst>
              <a:ext uri="{FF2B5EF4-FFF2-40B4-BE49-F238E27FC236}">
                <a16:creationId xmlns:a16="http://schemas.microsoft.com/office/drawing/2014/main" id="{4794CB9B-0A6D-05EB-F43C-72BCA6C2B876}"/>
              </a:ext>
            </a:extLst>
          </p:cNvPr>
          <p:cNvPicPr>
            <a:picLocks noChangeAspect="1"/>
          </p:cNvPicPr>
          <p:nvPr/>
        </p:nvPicPr>
        <p:blipFill>
          <a:blip r:embed="rId7">
            <a:alphaModFix amt="20000"/>
          </a:blip>
          <a:stretch>
            <a:fillRect/>
          </a:stretch>
        </p:blipFill>
        <p:spPr>
          <a:xfrm flipH="1">
            <a:off x="7338999" y="1372181"/>
            <a:ext cx="2422525" cy="4211754"/>
          </a:xfrm>
          <a:prstGeom prst="rect">
            <a:avLst/>
          </a:prstGeom>
        </p:spPr>
      </p:pic>
      <p:sp>
        <p:nvSpPr>
          <p:cNvPr id="8" name="Rounded Rectangle 7">
            <a:extLst>
              <a:ext uri="{FF2B5EF4-FFF2-40B4-BE49-F238E27FC236}">
                <a16:creationId xmlns:a16="http://schemas.microsoft.com/office/drawing/2014/main" id="{B7428798-0421-007E-50D4-08CA5DDA0448}"/>
              </a:ext>
            </a:extLst>
          </p:cNvPr>
          <p:cNvSpPr/>
          <p:nvPr/>
        </p:nvSpPr>
        <p:spPr>
          <a:xfrm>
            <a:off x="192013" y="1593960"/>
            <a:ext cx="2088082"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7C9ED168-C1F6-589F-D014-7C264790E4B7}"/>
              </a:ext>
            </a:extLst>
          </p:cNvPr>
          <p:cNvSpPr/>
          <p:nvPr/>
        </p:nvSpPr>
        <p:spPr>
          <a:xfrm>
            <a:off x="2630408" y="1593960"/>
            <a:ext cx="207221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AFCDEE17-9125-51B2-799D-3D59DB262B76}"/>
              </a:ext>
            </a:extLst>
          </p:cNvPr>
          <p:cNvSpPr/>
          <p:nvPr/>
        </p:nvSpPr>
        <p:spPr>
          <a:xfrm>
            <a:off x="5076748" y="1593960"/>
            <a:ext cx="2064265"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5FADD173-88B6-2668-2786-941493959B2C}"/>
              </a:ext>
            </a:extLst>
          </p:cNvPr>
          <p:cNvSpPr/>
          <p:nvPr/>
        </p:nvSpPr>
        <p:spPr>
          <a:xfrm>
            <a:off x="7529046" y="1593960"/>
            <a:ext cx="2058307"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F308BB2-17D4-C214-349E-841E2DD64179}"/>
              </a:ext>
            </a:extLst>
          </p:cNvPr>
          <p:cNvSpPr/>
          <p:nvPr/>
        </p:nvSpPr>
        <p:spPr>
          <a:xfrm>
            <a:off x="9951571" y="1593960"/>
            <a:ext cx="205036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6B4F5B6-B52A-0200-7DA7-941C3FF23A78}"/>
              </a:ext>
            </a:extLst>
          </p:cNvPr>
          <p:cNvSpPr txBox="1"/>
          <p:nvPr/>
        </p:nvSpPr>
        <p:spPr>
          <a:xfrm>
            <a:off x="332804" y="1917046"/>
            <a:ext cx="175860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de la santé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services communautaires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14" name="TextBox 13">
            <a:extLst>
              <a:ext uri="{FF2B5EF4-FFF2-40B4-BE49-F238E27FC236}">
                <a16:creationId xmlns:a16="http://schemas.microsoft.com/office/drawing/2014/main" id="{D5FE069D-8837-ADA7-097A-AB55186BDACE}"/>
              </a:ext>
            </a:extLst>
          </p:cNvPr>
          <p:cNvSpPr txBox="1"/>
          <p:nvPr/>
        </p:nvSpPr>
        <p:spPr>
          <a:xfrm>
            <a:off x="2802099" y="1934055"/>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Coordinateur des ministères de l'édition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pic>
        <p:nvPicPr>
          <p:cNvPr id="23" name="Picture 22" descr="A green rectangular object with orange stripes&#10;&#10;Description automatically generated">
            <a:extLst>
              <a:ext uri="{FF2B5EF4-FFF2-40B4-BE49-F238E27FC236}">
                <a16:creationId xmlns:a16="http://schemas.microsoft.com/office/drawing/2014/main" id="{0115A5C2-D74D-BAB7-B155-ABFC20F972D0}"/>
              </a:ext>
            </a:extLst>
          </p:cNvPr>
          <p:cNvPicPr>
            <a:picLocks noChangeAspect="1"/>
          </p:cNvPicPr>
          <p:nvPr/>
        </p:nvPicPr>
        <p:blipFill>
          <a:blip r:embed="rId8">
            <a:alphaModFix amt="20000"/>
          </a:blip>
          <a:stretch>
            <a:fillRect/>
          </a:stretch>
        </p:blipFill>
        <p:spPr>
          <a:xfrm>
            <a:off x="15866" y="840696"/>
            <a:ext cx="12192000" cy="544866"/>
          </a:xfrm>
          <a:prstGeom prst="rect">
            <a:avLst/>
          </a:prstGeom>
        </p:spPr>
      </p:pic>
      <p:sp>
        <p:nvSpPr>
          <p:cNvPr id="15" name="TextBox 14">
            <a:extLst>
              <a:ext uri="{FF2B5EF4-FFF2-40B4-BE49-F238E27FC236}">
                <a16:creationId xmlns:a16="http://schemas.microsoft.com/office/drawing/2014/main" id="{7A19BC50-B55F-9A10-F451-65DDFC72F4F0}"/>
              </a:ext>
            </a:extLst>
          </p:cNvPr>
          <p:cNvSpPr txBox="1"/>
          <p:nvPr/>
        </p:nvSpPr>
        <p:spPr>
          <a:xfrm>
            <a:off x="5214303" y="1917046"/>
            <a:ext cx="1863207"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biblique</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de </a:t>
            </a: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l'école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endPar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d’intérêts</a:t>
            </a:r>
            <a:endPar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16" name="TextBox 15">
            <a:extLst>
              <a:ext uri="{FF2B5EF4-FFF2-40B4-BE49-F238E27FC236}">
                <a16:creationId xmlns:a16="http://schemas.microsoft.com/office/drawing/2014/main" id="{77C09B30-285A-D4BC-FD08-42DE2D427621}"/>
              </a:ext>
            </a:extLst>
          </p:cNvPr>
          <p:cNvSpPr txBox="1"/>
          <p:nvPr/>
        </p:nvSpPr>
        <p:spPr>
          <a:xfrm>
            <a:off x="1" y="85565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33E7B"/>
                </a:solidFill>
                <a:effectLst/>
                <a:uLnTx/>
                <a:uFillTx/>
                <a:latin typeface="Myriad Pro" panose="020B0503030403020204" pitchFamily="34" charset="0"/>
                <a:ea typeface="+mn-ea"/>
                <a:cs typeface="+mn-cs"/>
              </a:rPr>
              <a:t>PRÉPARER</a:t>
            </a:r>
          </a:p>
        </p:txBody>
      </p:sp>
      <p:sp>
        <p:nvSpPr>
          <p:cNvPr id="17" name="TextBox 16">
            <a:extLst>
              <a:ext uri="{FF2B5EF4-FFF2-40B4-BE49-F238E27FC236}">
                <a16:creationId xmlns:a16="http://schemas.microsoft.com/office/drawing/2014/main" id="{534CAFF2-B68E-6FFB-8027-D8FBB7B93657}"/>
              </a:ext>
            </a:extLst>
          </p:cNvPr>
          <p:cNvSpPr txBox="1"/>
          <p:nvPr/>
        </p:nvSpPr>
        <p:spPr>
          <a:xfrm>
            <a:off x="2422524"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6E3D19"/>
                </a:solidFill>
                <a:effectLst/>
                <a:uLnTx/>
                <a:uFillTx/>
                <a:latin typeface="Myriad Pro" panose="020B0503030403020204" pitchFamily="34" charset="0"/>
                <a:ea typeface="+mn-ea"/>
                <a:cs typeface="+mn-cs"/>
              </a:rPr>
              <a:t>PLANTER</a:t>
            </a:r>
            <a:endParaRPr kumimoji="0" lang="en-US" sz="2800" b="1" i="0" u="none" strike="noStrike" kern="1200" cap="none" spc="0" normalizeH="0" baseline="0" noProof="0" dirty="0">
              <a:ln>
                <a:noFill/>
              </a:ln>
              <a:solidFill>
                <a:srgbClr val="6E3D19"/>
              </a:solidFill>
              <a:effectLst/>
              <a:uLnTx/>
              <a:uFillTx/>
              <a:latin typeface="Myriad Pro" panose="020B0503030403020204" pitchFamily="34" charset="0"/>
              <a:ea typeface="+mn-ea"/>
              <a:cs typeface="+mn-cs"/>
            </a:endParaRPr>
          </a:p>
        </p:txBody>
      </p:sp>
      <p:sp>
        <p:nvSpPr>
          <p:cNvPr id="18" name="TextBox 17">
            <a:extLst>
              <a:ext uri="{FF2B5EF4-FFF2-40B4-BE49-F238E27FC236}">
                <a16:creationId xmlns:a16="http://schemas.microsoft.com/office/drawing/2014/main" id="{178FE14E-8E2F-3A4E-F888-419E8AEF0D4E}"/>
              </a:ext>
            </a:extLst>
          </p:cNvPr>
          <p:cNvSpPr txBox="1"/>
          <p:nvPr/>
        </p:nvSpPr>
        <p:spPr>
          <a:xfrm>
            <a:off x="4884737"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9148"/>
                </a:solidFill>
                <a:effectLst/>
                <a:uLnTx/>
                <a:uFillTx/>
                <a:latin typeface="Myriad Pro" panose="020B0503030403020204" pitchFamily="34" charset="0"/>
                <a:ea typeface="+mn-ea"/>
                <a:cs typeface="+mn-cs"/>
              </a:rPr>
              <a:t>CULTIVER</a:t>
            </a:r>
          </a:p>
        </p:txBody>
      </p:sp>
      <p:sp>
        <p:nvSpPr>
          <p:cNvPr id="19" name="TextBox 18">
            <a:extLst>
              <a:ext uri="{FF2B5EF4-FFF2-40B4-BE49-F238E27FC236}">
                <a16:creationId xmlns:a16="http://schemas.microsoft.com/office/drawing/2014/main" id="{73A39E5C-2D35-3F98-8CA1-32E1CD98B1F1}"/>
              </a:ext>
            </a:extLst>
          </p:cNvPr>
          <p:cNvSpPr txBox="1"/>
          <p:nvPr/>
        </p:nvSpPr>
        <p:spPr>
          <a:xfrm>
            <a:off x="7346950" y="836936"/>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7AC1E"/>
                </a:solidFill>
                <a:effectLst/>
                <a:uLnTx/>
                <a:uFillTx/>
                <a:latin typeface="Myriad Pro" panose="020B0503030403020204" pitchFamily="34" charset="0"/>
                <a:ea typeface="+mn-ea"/>
                <a:cs typeface="+mn-cs"/>
              </a:rPr>
              <a:t>RÉCOLTER</a:t>
            </a:r>
            <a:endParaRPr kumimoji="0" lang="en-US" sz="2800" b="1" i="0" u="none" strike="noStrike" kern="1200" cap="none" spc="0" normalizeH="0" baseline="0" noProof="0" dirty="0">
              <a:ln>
                <a:noFill/>
              </a:ln>
              <a:solidFill>
                <a:srgbClr val="F7AC1E"/>
              </a:solidFill>
              <a:effectLst/>
              <a:uLnTx/>
              <a:uFillTx/>
              <a:latin typeface="Myriad Pro" panose="020B0503030403020204" pitchFamily="34" charset="0"/>
              <a:ea typeface="+mn-ea"/>
              <a:cs typeface="+mn-cs"/>
            </a:endParaRPr>
          </a:p>
        </p:txBody>
      </p:sp>
      <p:sp>
        <p:nvSpPr>
          <p:cNvPr id="20" name="TextBox 19">
            <a:extLst>
              <a:ext uri="{FF2B5EF4-FFF2-40B4-BE49-F238E27FC236}">
                <a16:creationId xmlns:a16="http://schemas.microsoft.com/office/drawing/2014/main" id="{3F4E1930-BFC9-AC55-16CE-775C121D10FF}"/>
              </a:ext>
            </a:extLst>
          </p:cNvPr>
          <p:cNvSpPr txBox="1"/>
          <p:nvPr/>
        </p:nvSpPr>
        <p:spPr>
          <a:xfrm>
            <a:off x="9777408" y="86234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D2031"/>
                </a:solidFill>
                <a:effectLst/>
                <a:uLnTx/>
                <a:uFillTx/>
                <a:latin typeface="Myriad Pro" panose="020B0503030403020204" pitchFamily="34" charset="0"/>
                <a:ea typeface="+mn-ea"/>
                <a:cs typeface="+mn-cs"/>
              </a:rPr>
              <a:t>PRÉSERVER</a:t>
            </a:r>
          </a:p>
        </p:txBody>
      </p:sp>
      <p:sp>
        <p:nvSpPr>
          <p:cNvPr id="21" name="TextBox 20">
            <a:extLst>
              <a:ext uri="{FF2B5EF4-FFF2-40B4-BE49-F238E27FC236}">
                <a16:creationId xmlns:a16="http://schemas.microsoft.com/office/drawing/2014/main" id="{AAE8DBB0-2C98-DA2B-0684-C5BDD72F4E27}"/>
              </a:ext>
            </a:extLst>
          </p:cNvPr>
          <p:cNvSpPr txBox="1"/>
          <p:nvPr/>
        </p:nvSpPr>
        <p:spPr>
          <a:xfrm>
            <a:off x="7678257" y="1917046"/>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panose="020B0503030403020204" pitchFamily="34" charset="0"/>
                <a:ea typeface="+mn-ea"/>
                <a:cs typeface="+mn-cs"/>
              </a:rPr>
              <a:t>Pasteur et conseil de l'église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rPr>
              <a:t>(p. 138)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rPr>
              <a:t>(p. 107)</a:t>
            </a:r>
          </a:p>
        </p:txBody>
      </p:sp>
      <p:sp>
        <p:nvSpPr>
          <p:cNvPr id="22" name="TextBox 21">
            <a:extLst>
              <a:ext uri="{FF2B5EF4-FFF2-40B4-BE49-F238E27FC236}">
                <a16:creationId xmlns:a16="http://schemas.microsoft.com/office/drawing/2014/main" id="{3FBA110A-3F33-FEDF-104E-63B579754890}"/>
              </a:ext>
            </a:extLst>
          </p:cNvPr>
          <p:cNvSpPr txBox="1"/>
          <p:nvPr/>
        </p:nvSpPr>
        <p:spPr>
          <a:xfrm>
            <a:off x="10141112" y="1915669"/>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(pp. 106-107)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24" name="TextBox 23">
            <a:extLst>
              <a:ext uri="{FF2B5EF4-FFF2-40B4-BE49-F238E27FC236}">
                <a16:creationId xmlns:a16="http://schemas.microsoft.com/office/drawing/2014/main" id="{D2609D11-6E29-93E7-3375-D1BAE49CC856}"/>
              </a:ext>
            </a:extLst>
          </p:cNvPr>
          <p:cNvSpPr txBox="1"/>
          <p:nvPr/>
        </p:nvSpPr>
        <p:spPr>
          <a:xfrm>
            <a:off x="15866" y="47777"/>
            <a:ext cx="121761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ACTIF ET CONTINU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a:t>
            </a:r>
            <a:r>
              <a:rPr kumimoji="0" lang="en-US" sz="2800" b="1" i="1"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Manuel de l'Église,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137)</a:t>
            </a:r>
            <a:endParaRPr kumimoji="0" lang="en-US" sz="36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25" name="TextBox 24">
            <a:extLst>
              <a:ext uri="{FF2B5EF4-FFF2-40B4-BE49-F238E27FC236}">
                <a16:creationId xmlns:a16="http://schemas.microsoft.com/office/drawing/2014/main" id="{8BC46075-E50D-4D6C-5ECB-799847CE455D}"/>
              </a:ext>
            </a:extLst>
          </p:cNvPr>
          <p:cNvSpPr txBox="1"/>
          <p:nvPr/>
        </p:nvSpPr>
        <p:spPr>
          <a:xfrm>
            <a:off x="-15866" y="5848549"/>
            <a:ext cx="121761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Responsables des ministères de la famille, des femmes, des hommes, de la jeunesse, des enfants, des clubs, de l'école du sabbat, de la liberté religieuse, de la possibilité, de la communication, de l'intendance et de l'éducation/école (pp. 136-137)</a:t>
            </a:r>
          </a:p>
        </p:txBody>
      </p:sp>
      <p:sp>
        <p:nvSpPr>
          <p:cNvPr id="26" name="Oval 25">
            <a:extLst>
              <a:ext uri="{FF2B5EF4-FFF2-40B4-BE49-F238E27FC236}">
                <a16:creationId xmlns:a16="http://schemas.microsoft.com/office/drawing/2014/main" id="{06DC36F2-76C7-AAE5-192C-1EB258CEC7ED}"/>
              </a:ext>
            </a:extLst>
          </p:cNvPr>
          <p:cNvSpPr/>
          <p:nvPr/>
        </p:nvSpPr>
        <p:spPr>
          <a:xfrm>
            <a:off x="7354862" y="1431482"/>
            <a:ext cx="2088082" cy="398997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4CCF950F-F37B-19FD-DB0C-65AEA846A173}"/>
              </a:ext>
            </a:extLst>
          </p:cNvPr>
          <p:cNvCxnSpPr/>
          <p:nvPr/>
        </p:nvCxnSpPr>
        <p:spPr>
          <a:xfrm flipH="1">
            <a:off x="7834580" y="1593958"/>
            <a:ext cx="1130300" cy="365114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46921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623B467B-7452-439F-0615-AFE74F78100A}"/>
              </a:ext>
            </a:extLst>
          </p:cNvPr>
          <p:cNvPicPr>
            <a:picLocks noChangeAspect="1"/>
          </p:cNvPicPr>
          <p:nvPr/>
        </p:nvPicPr>
        <p:blipFill>
          <a:blip r:embed="rId2">
            <a:alphaModFix amt="60000"/>
          </a:blip>
          <a:stretch>
            <a:fillRect/>
          </a:stretch>
        </p:blipFill>
        <p:spPr>
          <a:xfrm>
            <a:off x="0" y="0"/>
            <a:ext cx="12192000" cy="6858000"/>
          </a:xfrm>
          <a:prstGeom prst="rect">
            <a:avLst/>
          </a:prstGeom>
        </p:spPr>
      </p:pic>
      <p:pic>
        <p:nvPicPr>
          <p:cNvPr id="2" name="Picture 1" descr="A blue and white background&#10;&#10;Description automatically generated">
            <a:extLst>
              <a:ext uri="{FF2B5EF4-FFF2-40B4-BE49-F238E27FC236}">
                <a16:creationId xmlns:a16="http://schemas.microsoft.com/office/drawing/2014/main" id="{B13A8804-31C4-A381-4590-F1B66733D455}"/>
              </a:ext>
            </a:extLst>
          </p:cNvPr>
          <p:cNvPicPr>
            <a:picLocks noChangeAspect="1"/>
          </p:cNvPicPr>
          <p:nvPr/>
        </p:nvPicPr>
        <p:blipFill>
          <a:blip r:embed="rId3">
            <a:alphaModFix amt="20000"/>
          </a:blip>
          <a:stretch>
            <a:fillRect/>
          </a:stretch>
        </p:blipFill>
        <p:spPr>
          <a:xfrm flipH="1">
            <a:off x="7924" y="1372183"/>
            <a:ext cx="2446342" cy="4211755"/>
          </a:xfrm>
          <a:prstGeom prst="rect">
            <a:avLst/>
          </a:prstGeom>
        </p:spPr>
      </p:pic>
      <p:pic>
        <p:nvPicPr>
          <p:cNvPr id="4" name="Picture 3" descr="A close up of a cellphone screen&#10;&#10;Description automatically generated">
            <a:extLst>
              <a:ext uri="{FF2B5EF4-FFF2-40B4-BE49-F238E27FC236}">
                <a16:creationId xmlns:a16="http://schemas.microsoft.com/office/drawing/2014/main" id="{9708E514-A00A-9709-049D-007D40B203AD}"/>
              </a:ext>
            </a:extLst>
          </p:cNvPr>
          <p:cNvPicPr>
            <a:picLocks noChangeAspect="1"/>
          </p:cNvPicPr>
          <p:nvPr/>
        </p:nvPicPr>
        <p:blipFill>
          <a:blip r:embed="rId4">
            <a:alphaModFix amt="20000"/>
          </a:blip>
          <a:stretch>
            <a:fillRect/>
          </a:stretch>
        </p:blipFill>
        <p:spPr>
          <a:xfrm flipH="1">
            <a:off x="2454263" y="1372181"/>
            <a:ext cx="2446341" cy="4211756"/>
          </a:xfrm>
          <a:prstGeom prst="rect">
            <a:avLst/>
          </a:prstGeom>
        </p:spPr>
      </p:pic>
      <p:pic>
        <p:nvPicPr>
          <p:cNvPr id="5" name="Picture 4" descr="A green and white background&#10;&#10;Description automatically generated">
            <a:extLst>
              <a:ext uri="{FF2B5EF4-FFF2-40B4-BE49-F238E27FC236}">
                <a16:creationId xmlns:a16="http://schemas.microsoft.com/office/drawing/2014/main" id="{4A4AE33D-508B-E24F-D3F0-71E9D02DF09D}"/>
              </a:ext>
            </a:extLst>
          </p:cNvPr>
          <p:cNvPicPr>
            <a:picLocks noChangeAspect="1"/>
          </p:cNvPicPr>
          <p:nvPr/>
        </p:nvPicPr>
        <p:blipFill>
          <a:blip r:embed="rId5">
            <a:alphaModFix amt="20000"/>
          </a:blip>
          <a:stretch>
            <a:fillRect/>
          </a:stretch>
        </p:blipFill>
        <p:spPr>
          <a:xfrm flipH="1">
            <a:off x="4892664" y="1372183"/>
            <a:ext cx="2446336" cy="4211754"/>
          </a:xfrm>
          <a:prstGeom prst="rect">
            <a:avLst/>
          </a:prstGeom>
        </p:spPr>
      </p:pic>
      <p:pic>
        <p:nvPicPr>
          <p:cNvPr id="6" name="Picture 5" descr="A red background with many small hexagons&#10;&#10;Description automatically generated">
            <a:extLst>
              <a:ext uri="{FF2B5EF4-FFF2-40B4-BE49-F238E27FC236}">
                <a16:creationId xmlns:a16="http://schemas.microsoft.com/office/drawing/2014/main" id="{9EEB8B87-1582-378C-03E0-C031CBF31CF0}"/>
              </a:ext>
            </a:extLst>
          </p:cNvPr>
          <p:cNvPicPr>
            <a:picLocks noChangeAspect="1"/>
          </p:cNvPicPr>
          <p:nvPr/>
        </p:nvPicPr>
        <p:blipFill>
          <a:blip r:embed="rId6">
            <a:alphaModFix amt="20000"/>
          </a:blip>
          <a:stretch>
            <a:fillRect/>
          </a:stretch>
        </p:blipFill>
        <p:spPr>
          <a:xfrm flipH="1">
            <a:off x="9761524" y="1346776"/>
            <a:ext cx="2446342" cy="4237159"/>
          </a:xfrm>
          <a:prstGeom prst="rect">
            <a:avLst/>
          </a:prstGeom>
        </p:spPr>
      </p:pic>
      <p:pic>
        <p:nvPicPr>
          <p:cNvPr id="7" name="Picture 6" descr="A yellow and pink background&#10;&#10;Description automatically generated">
            <a:extLst>
              <a:ext uri="{FF2B5EF4-FFF2-40B4-BE49-F238E27FC236}">
                <a16:creationId xmlns:a16="http://schemas.microsoft.com/office/drawing/2014/main" id="{4794CB9B-0A6D-05EB-F43C-72BCA6C2B876}"/>
              </a:ext>
            </a:extLst>
          </p:cNvPr>
          <p:cNvPicPr>
            <a:picLocks noChangeAspect="1"/>
          </p:cNvPicPr>
          <p:nvPr/>
        </p:nvPicPr>
        <p:blipFill>
          <a:blip r:embed="rId7">
            <a:alphaModFix amt="20000"/>
          </a:blip>
          <a:stretch>
            <a:fillRect/>
          </a:stretch>
        </p:blipFill>
        <p:spPr>
          <a:xfrm flipH="1">
            <a:off x="7338999" y="1372181"/>
            <a:ext cx="2422525" cy="4211754"/>
          </a:xfrm>
          <a:prstGeom prst="rect">
            <a:avLst/>
          </a:prstGeom>
        </p:spPr>
      </p:pic>
      <p:sp>
        <p:nvSpPr>
          <p:cNvPr id="8" name="Rounded Rectangle 7">
            <a:extLst>
              <a:ext uri="{FF2B5EF4-FFF2-40B4-BE49-F238E27FC236}">
                <a16:creationId xmlns:a16="http://schemas.microsoft.com/office/drawing/2014/main" id="{B7428798-0421-007E-50D4-08CA5DDA0448}"/>
              </a:ext>
            </a:extLst>
          </p:cNvPr>
          <p:cNvSpPr/>
          <p:nvPr/>
        </p:nvSpPr>
        <p:spPr>
          <a:xfrm>
            <a:off x="192013" y="1593960"/>
            <a:ext cx="2088082"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7C9ED168-C1F6-589F-D014-7C264790E4B7}"/>
              </a:ext>
            </a:extLst>
          </p:cNvPr>
          <p:cNvSpPr/>
          <p:nvPr/>
        </p:nvSpPr>
        <p:spPr>
          <a:xfrm>
            <a:off x="2630408" y="1593960"/>
            <a:ext cx="207221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AFCDEE17-9125-51B2-799D-3D59DB262B76}"/>
              </a:ext>
            </a:extLst>
          </p:cNvPr>
          <p:cNvSpPr/>
          <p:nvPr/>
        </p:nvSpPr>
        <p:spPr>
          <a:xfrm>
            <a:off x="5076748" y="1593960"/>
            <a:ext cx="2064265"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5FADD173-88B6-2668-2786-941493959B2C}"/>
              </a:ext>
            </a:extLst>
          </p:cNvPr>
          <p:cNvSpPr/>
          <p:nvPr/>
        </p:nvSpPr>
        <p:spPr>
          <a:xfrm>
            <a:off x="7529046" y="1593960"/>
            <a:ext cx="2058307"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F308BB2-17D4-C214-349E-841E2DD64179}"/>
              </a:ext>
            </a:extLst>
          </p:cNvPr>
          <p:cNvSpPr/>
          <p:nvPr/>
        </p:nvSpPr>
        <p:spPr>
          <a:xfrm>
            <a:off x="9951571" y="1593960"/>
            <a:ext cx="205036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6B4F5B6-B52A-0200-7DA7-941C3FF23A78}"/>
              </a:ext>
            </a:extLst>
          </p:cNvPr>
          <p:cNvSpPr txBox="1"/>
          <p:nvPr/>
        </p:nvSpPr>
        <p:spPr>
          <a:xfrm>
            <a:off x="332804" y="1917046"/>
            <a:ext cx="175860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de la santé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services communautaires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14" name="TextBox 13">
            <a:extLst>
              <a:ext uri="{FF2B5EF4-FFF2-40B4-BE49-F238E27FC236}">
                <a16:creationId xmlns:a16="http://schemas.microsoft.com/office/drawing/2014/main" id="{D5FE069D-8837-ADA7-097A-AB55186BDACE}"/>
              </a:ext>
            </a:extLst>
          </p:cNvPr>
          <p:cNvSpPr txBox="1"/>
          <p:nvPr/>
        </p:nvSpPr>
        <p:spPr>
          <a:xfrm>
            <a:off x="2802099" y="1934055"/>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Coordinateur des ministères de l'édition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pic>
        <p:nvPicPr>
          <p:cNvPr id="23" name="Picture 22" descr="A green rectangular object with orange stripes&#10;&#10;Description automatically generated">
            <a:extLst>
              <a:ext uri="{FF2B5EF4-FFF2-40B4-BE49-F238E27FC236}">
                <a16:creationId xmlns:a16="http://schemas.microsoft.com/office/drawing/2014/main" id="{0115A5C2-D74D-BAB7-B155-ABFC20F972D0}"/>
              </a:ext>
            </a:extLst>
          </p:cNvPr>
          <p:cNvPicPr>
            <a:picLocks noChangeAspect="1"/>
          </p:cNvPicPr>
          <p:nvPr/>
        </p:nvPicPr>
        <p:blipFill>
          <a:blip r:embed="rId8">
            <a:alphaModFix amt="20000"/>
          </a:blip>
          <a:stretch>
            <a:fillRect/>
          </a:stretch>
        </p:blipFill>
        <p:spPr>
          <a:xfrm>
            <a:off x="15866" y="840696"/>
            <a:ext cx="12192000" cy="544866"/>
          </a:xfrm>
          <a:prstGeom prst="rect">
            <a:avLst/>
          </a:prstGeom>
        </p:spPr>
      </p:pic>
      <p:sp>
        <p:nvSpPr>
          <p:cNvPr id="15" name="TextBox 14">
            <a:extLst>
              <a:ext uri="{FF2B5EF4-FFF2-40B4-BE49-F238E27FC236}">
                <a16:creationId xmlns:a16="http://schemas.microsoft.com/office/drawing/2014/main" id="{7A19BC50-B55F-9A10-F451-65DDFC72F4F0}"/>
              </a:ext>
            </a:extLst>
          </p:cNvPr>
          <p:cNvSpPr txBox="1"/>
          <p:nvPr/>
        </p:nvSpPr>
        <p:spPr>
          <a:xfrm>
            <a:off x="5214303" y="1917046"/>
            <a:ext cx="1863207"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biblique</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de l'école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endPar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d’intérêts</a:t>
            </a:r>
            <a:endPar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16" name="TextBox 15">
            <a:extLst>
              <a:ext uri="{FF2B5EF4-FFF2-40B4-BE49-F238E27FC236}">
                <a16:creationId xmlns:a16="http://schemas.microsoft.com/office/drawing/2014/main" id="{77C09B30-285A-D4BC-FD08-42DE2D427621}"/>
              </a:ext>
            </a:extLst>
          </p:cNvPr>
          <p:cNvSpPr txBox="1"/>
          <p:nvPr/>
        </p:nvSpPr>
        <p:spPr>
          <a:xfrm>
            <a:off x="1" y="85565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33E7B"/>
                </a:solidFill>
                <a:effectLst/>
                <a:uLnTx/>
                <a:uFillTx/>
                <a:latin typeface="Myriad Pro" panose="020B0503030403020204" pitchFamily="34" charset="0"/>
                <a:ea typeface="+mn-ea"/>
                <a:cs typeface="+mn-cs"/>
              </a:rPr>
              <a:t>PRÉPARER</a:t>
            </a:r>
          </a:p>
        </p:txBody>
      </p:sp>
      <p:sp>
        <p:nvSpPr>
          <p:cNvPr id="17" name="TextBox 16">
            <a:extLst>
              <a:ext uri="{FF2B5EF4-FFF2-40B4-BE49-F238E27FC236}">
                <a16:creationId xmlns:a16="http://schemas.microsoft.com/office/drawing/2014/main" id="{534CAFF2-B68E-6FFB-8027-D8FBB7B93657}"/>
              </a:ext>
            </a:extLst>
          </p:cNvPr>
          <p:cNvSpPr txBox="1"/>
          <p:nvPr/>
        </p:nvSpPr>
        <p:spPr>
          <a:xfrm>
            <a:off x="2422524"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6E3D19"/>
                </a:solidFill>
                <a:effectLst/>
                <a:uLnTx/>
                <a:uFillTx/>
                <a:latin typeface="Myriad Pro" panose="020B0503030403020204" pitchFamily="34" charset="0"/>
                <a:ea typeface="+mn-ea"/>
                <a:cs typeface="+mn-cs"/>
              </a:rPr>
              <a:t>PLANTER</a:t>
            </a:r>
            <a:endParaRPr kumimoji="0" lang="en-US" sz="2800" b="1" i="0" u="none" strike="noStrike" kern="1200" cap="none" spc="0" normalizeH="0" baseline="0" noProof="0" dirty="0">
              <a:ln>
                <a:noFill/>
              </a:ln>
              <a:solidFill>
                <a:srgbClr val="6E3D19"/>
              </a:solidFill>
              <a:effectLst/>
              <a:uLnTx/>
              <a:uFillTx/>
              <a:latin typeface="Myriad Pro" panose="020B0503030403020204" pitchFamily="34" charset="0"/>
              <a:ea typeface="+mn-ea"/>
              <a:cs typeface="+mn-cs"/>
            </a:endParaRPr>
          </a:p>
        </p:txBody>
      </p:sp>
      <p:sp>
        <p:nvSpPr>
          <p:cNvPr id="18" name="TextBox 17">
            <a:extLst>
              <a:ext uri="{FF2B5EF4-FFF2-40B4-BE49-F238E27FC236}">
                <a16:creationId xmlns:a16="http://schemas.microsoft.com/office/drawing/2014/main" id="{178FE14E-8E2F-3A4E-F888-419E8AEF0D4E}"/>
              </a:ext>
            </a:extLst>
          </p:cNvPr>
          <p:cNvSpPr txBox="1"/>
          <p:nvPr/>
        </p:nvSpPr>
        <p:spPr>
          <a:xfrm>
            <a:off x="4884737"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9148"/>
                </a:solidFill>
                <a:effectLst/>
                <a:uLnTx/>
                <a:uFillTx/>
                <a:latin typeface="Myriad Pro" panose="020B0503030403020204" pitchFamily="34" charset="0"/>
                <a:ea typeface="+mn-ea"/>
                <a:cs typeface="+mn-cs"/>
              </a:rPr>
              <a:t>CULTIVER</a:t>
            </a:r>
          </a:p>
        </p:txBody>
      </p:sp>
      <p:sp>
        <p:nvSpPr>
          <p:cNvPr id="19" name="TextBox 18">
            <a:extLst>
              <a:ext uri="{FF2B5EF4-FFF2-40B4-BE49-F238E27FC236}">
                <a16:creationId xmlns:a16="http://schemas.microsoft.com/office/drawing/2014/main" id="{73A39E5C-2D35-3F98-8CA1-32E1CD98B1F1}"/>
              </a:ext>
            </a:extLst>
          </p:cNvPr>
          <p:cNvSpPr txBox="1"/>
          <p:nvPr/>
        </p:nvSpPr>
        <p:spPr>
          <a:xfrm>
            <a:off x="7346950" y="836936"/>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7AC1E"/>
                </a:solidFill>
                <a:effectLst/>
                <a:uLnTx/>
                <a:uFillTx/>
                <a:latin typeface="Myriad Pro" panose="020B0503030403020204" pitchFamily="34" charset="0"/>
                <a:ea typeface="+mn-ea"/>
                <a:cs typeface="+mn-cs"/>
              </a:rPr>
              <a:t>RÉCOLTER</a:t>
            </a:r>
            <a:endParaRPr kumimoji="0" lang="en-US" sz="2800" b="1" i="0" u="none" strike="noStrike" kern="1200" cap="none" spc="0" normalizeH="0" baseline="0" noProof="0" dirty="0">
              <a:ln>
                <a:noFill/>
              </a:ln>
              <a:solidFill>
                <a:srgbClr val="F7AC1E"/>
              </a:solidFill>
              <a:effectLst/>
              <a:uLnTx/>
              <a:uFillTx/>
              <a:latin typeface="Myriad Pro" panose="020B0503030403020204" pitchFamily="34" charset="0"/>
              <a:ea typeface="+mn-ea"/>
              <a:cs typeface="+mn-cs"/>
            </a:endParaRPr>
          </a:p>
        </p:txBody>
      </p:sp>
      <p:sp>
        <p:nvSpPr>
          <p:cNvPr id="20" name="TextBox 19">
            <a:extLst>
              <a:ext uri="{FF2B5EF4-FFF2-40B4-BE49-F238E27FC236}">
                <a16:creationId xmlns:a16="http://schemas.microsoft.com/office/drawing/2014/main" id="{3F4E1930-BFC9-AC55-16CE-775C121D10FF}"/>
              </a:ext>
            </a:extLst>
          </p:cNvPr>
          <p:cNvSpPr txBox="1"/>
          <p:nvPr/>
        </p:nvSpPr>
        <p:spPr>
          <a:xfrm>
            <a:off x="9777408" y="86234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D2031"/>
                </a:solidFill>
                <a:effectLst/>
                <a:uLnTx/>
                <a:uFillTx/>
                <a:latin typeface="Myriad Pro" panose="020B0503030403020204" pitchFamily="34" charset="0"/>
                <a:ea typeface="+mn-ea"/>
                <a:cs typeface="+mn-cs"/>
              </a:rPr>
              <a:t>PRÉSERVER</a:t>
            </a:r>
          </a:p>
        </p:txBody>
      </p:sp>
      <p:sp>
        <p:nvSpPr>
          <p:cNvPr id="21" name="TextBox 20">
            <a:extLst>
              <a:ext uri="{FF2B5EF4-FFF2-40B4-BE49-F238E27FC236}">
                <a16:creationId xmlns:a16="http://schemas.microsoft.com/office/drawing/2014/main" id="{AAE8DBB0-2C98-DA2B-0684-C5BDD72F4E27}"/>
              </a:ext>
            </a:extLst>
          </p:cNvPr>
          <p:cNvSpPr txBox="1"/>
          <p:nvPr/>
        </p:nvSpPr>
        <p:spPr>
          <a:xfrm>
            <a:off x="7678257" y="1917046"/>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Pasteur et conseil de l'église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22" name="TextBox 21">
            <a:extLst>
              <a:ext uri="{FF2B5EF4-FFF2-40B4-BE49-F238E27FC236}">
                <a16:creationId xmlns:a16="http://schemas.microsoft.com/office/drawing/2014/main" id="{3FBA110A-3F33-FEDF-104E-63B579754890}"/>
              </a:ext>
            </a:extLst>
          </p:cNvPr>
          <p:cNvSpPr txBox="1"/>
          <p:nvPr/>
        </p:nvSpPr>
        <p:spPr>
          <a:xfrm>
            <a:off x="10141112" y="1915669"/>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panose="020B0503030403020204" pitchFamily="34" charset="0"/>
                <a:ea typeface="+mn-ea"/>
                <a:cs typeface="+mn-cs"/>
              </a:rPr>
              <a:t>Responsable des ministères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rPr>
              <a:t>(pp. 106-107)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kern="1200" cap="none" spc="0" normalizeH="0" baseline="0" noProof="0" dirty="0">
                <a:ln>
                  <a:noFill/>
                </a:ln>
                <a:solidFill>
                  <a:schemeClr val="bg2">
                    <a:lumMod val="75000"/>
                  </a:schemeClr>
                </a:solidFill>
                <a:effectLst/>
                <a:uLnTx/>
                <a:uFillTx/>
                <a:latin typeface="Myriad Pro Light" panose="020B0503030403020204" pitchFamily="34" charset="0"/>
                <a:ea typeface="+mn-ea"/>
                <a:cs typeface="+mn-cs"/>
              </a:rPr>
              <a:t>(p. 107)</a:t>
            </a:r>
          </a:p>
        </p:txBody>
      </p:sp>
      <p:sp>
        <p:nvSpPr>
          <p:cNvPr id="24" name="TextBox 23">
            <a:extLst>
              <a:ext uri="{FF2B5EF4-FFF2-40B4-BE49-F238E27FC236}">
                <a16:creationId xmlns:a16="http://schemas.microsoft.com/office/drawing/2014/main" id="{D2609D11-6E29-93E7-3375-D1BAE49CC856}"/>
              </a:ext>
            </a:extLst>
          </p:cNvPr>
          <p:cNvSpPr txBox="1"/>
          <p:nvPr/>
        </p:nvSpPr>
        <p:spPr>
          <a:xfrm>
            <a:off x="15866" y="47777"/>
            <a:ext cx="121761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ACTIF ET CONTINU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a:t>
            </a:r>
            <a:r>
              <a:rPr kumimoji="0" lang="en-US" sz="2800" b="1" i="1"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Manuel de l'Église,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137)</a:t>
            </a:r>
            <a:endParaRPr kumimoji="0" lang="en-US" sz="36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25" name="TextBox 24">
            <a:extLst>
              <a:ext uri="{FF2B5EF4-FFF2-40B4-BE49-F238E27FC236}">
                <a16:creationId xmlns:a16="http://schemas.microsoft.com/office/drawing/2014/main" id="{8BC46075-E50D-4D6C-5ECB-799847CE455D}"/>
              </a:ext>
            </a:extLst>
          </p:cNvPr>
          <p:cNvSpPr txBox="1"/>
          <p:nvPr/>
        </p:nvSpPr>
        <p:spPr>
          <a:xfrm>
            <a:off x="-15866" y="5848549"/>
            <a:ext cx="121761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Responsables des ministères de la famille, des femmes, des hommes, de la jeunesse, des enfants, des clubs, de l'école du sabbat, de la liberté religieuse, de la possibilité, de la communication, de l'intendance et de l'éducation/école (pp. 136-137)</a:t>
            </a:r>
          </a:p>
        </p:txBody>
      </p:sp>
      <p:sp>
        <p:nvSpPr>
          <p:cNvPr id="26" name="Oval 25">
            <a:extLst>
              <a:ext uri="{FF2B5EF4-FFF2-40B4-BE49-F238E27FC236}">
                <a16:creationId xmlns:a16="http://schemas.microsoft.com/office/drawing/2014/main" id="{DC315C45-7E9B-47FA-C38D-5F36A577581A}"/>
              </a:ext>
            </a:extLst>
          </p:cNvPr>
          <p:cNvSpPr/>
          <p:nvPr/>
        </p:nvSpPr>
        <p:spPr>
          <a:xfrm>
            <a:off x="9812470" y="1483069"/>
            <a:ext cx="2088082" cy="398997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6B083C95-8774-BEB9-70A2-FA0663D389A9}"/>
              </a:ext>
            </a:extLst>
          </p:cNvPr>
          <p:cNvCxnSpPr/>
          <p:nvPr/>
        </p:nvCxnSpPr>
        <p:spPr>
          <a:xfrm flipH="1">
            <a:off x="10373056" y="1707303"/>
            <a:ext cx="1130300" cy="365114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89709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CD8F03-3587-8599-03DF-60D997713168}"/>
              </a:ext>
            </a:extLst>
          </p:cNvPr>
          <p:cNvPicPr>
            <a:picLocks noChangeAspect="1"/>
          </p:cNvPicPr>
          <p:nvPr/>
        </p:nvPicPr>
        <p:blipFill rotWithShape="1">
          <a:blip r:embed="rId2"/>
          <a:srcRect l="13715" t="7018" r="14148" b="6562"/>
          <a:stretch/>
        </p:blipFill>
        <p:spPr>
          <a:xfrm rot="21374839">
            <a:off x="276659" y="379693"/>
            <a:ext cx="7633821" cy="6096810"/>
          </a:xfrm>
          <a:prstGeom prst="rect">
            <a:avLst/>
          </a:prstGeom>
        </p:spPr>
      </p:pic>
      <p:pic>
        <p:nvPicPr>
          <p:cNvPr id="3" name="Picture 2" descr="A white sky with clouds&#10;&#10;Description automatically generated">
            <a:extLst>
              <a:ext uri="{FF2B5EF4-FFF2-40B4-BE49-F238E27FC236}">
                <a16:creationId xmlns:a16="http://schemas.microsoft.com/office/drawing/2014/main" id="{F556E1C6-2E9D-4F3B-0EE3-E3AF84E38EB7}"/>
              </a:ext>
            </a:extLst>
          </p:cNvPr>
          <p:cNvPicPr>
            <a:picLocks noChangeAspect="1"/>
          </p:cNvPicPr>
          <p:nvPr/>
        </p:nvPicPr>
        <p:blipFill rotWithShape="1">
          <a:blip r:embed="rId3"/>
          <a:srcRect l="16428" r="50704" b="1"/>
          <a:stretch/>
        </p:blipFill>
        <p:spPr>
          <a:xfrm>
            <a:off x="8185614" y="169917"/>
            <a:ext cx="3807644" cy="6516362"/>
          </a:xfrm>
          <a:prstGeom prst="rect">
            <a:avLst/>
          </a:prstGeom>
        </p:spPr>
      </p:pic>
      <p:sp>
        <p:nvSpPr>
          <p:cNvPr id="4" name="TextBox 3">
            <a:extLst>
              <a:ext uri="{FF2B5EF4-FFF2-40B4-BE49-F238E27FC236}">
                <a16:creationId xmlns:a16="http://schemas.microsoft.com/office/drawing/2014/main" id="{8E78AF26-BB97-63FF-2865-ECCAACD8CC98}"/>
              </a:ext>
            </a:extLst>
          </p:cNvPr>
          <p:cNvSpPr txBox="1"/>
          <p:nvPr/>
        </p:nvSpPr>
        <p:spPr>
          <a:xfrm>
            <a:off x="8185614" y="1458269"/>
            <a:ext cx="3807644"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300" b="1" dirty="0" smtClean="0">
                <a:solidFill>
                  <a:prstClr val="black"/>
                </a:solidFill>
                <a:latin typeface="Myriad Pro" panose="020B0503030403020204" pitchFamily="34" charset="0"/>
              </a:rPr>
              <a:t>PLANIFICATEUR D’ÉGLISE</a:t>
            </a:r>
            <a:endParaRPr kumimoji="0" lang="en-US" sz="4300" b="1" i="0" u="none" strike="noStrike" kern="1200" cap="none" spc="0" normalizeH="0" baseline="0" noProof="0" dirty="0">
              <a:ln>
                <a:noFill/>
              </a:ln>
              <a:solidFill>
                <a:prstClr val="black"/>
              </a:solidFill>
              <a:effectLst/>
              <a:uLnTx/>
              <a:uFillTx/>
              <a:latin typeface="Myriad Pro" panose="020B0503030403020204" pitchFamily="34" charset="0"/>
            </a:endParaRPr>
          </a:p>
        </p:txBody>
      </p:sp>
      <p:pic>
        <p:nvPicPr>
          <p:cNvPr id="5" name="Picture 4" descr="A logo of a company&#10;&#10;Description automatically generated">
            <a:extLst>
              <a:ext uri="{FF2B5EF4-FFF2-40B4-BE49-F238E27FC236}">
                <a16:creationId xmlns:a16="http://schemas.microsoft.com/office/drawing/2014/main" id="{CA5B4341-1445-81E1-BBA0-46F57C018C51}"/>
              </a:ext>
            </a:extLst>
          </p:cNvPr>
          <p:cNvPicPr>
            <a:picLocks noChangeAspect="1"/>
          </p:cNvPicPr>
          <p:nvPr/>
        </p:nvPicPr>
        <p:blipFill>
          <a:blip r:embed="rId4"/>
          <a:stretch>
            <a:fillRect/>
          </a:stretch>
        </p:blipFill>
        <p:spPr>
          <a:xfrm>
            <a:off x="9138460" y="3444543"/>
            <a:ext cx="1901952" cy="1901952"/>
          </a:xfrm>
          <a:prstGeom prst="rect">
            <a:avLst/>
          </a:prstGeom>
        </p:spPr>
      </p:pic>
    </p:spTree>
    <p:extLst>
      <p:ext uri="{BB962C8B-B14F-4D97-AF65-F5344CB8AC3E}">
        <p14:creationId xmlns:p14="http://schemas.microsoft.com/office/powerpoint/2010/main" val="414949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ky with clouds&#10;&#10;Description automatically generated">
            <a:extLst>
              <a:ext uri="{FF2B5EF4-FFF2-40B4-BE49-F238E27FC236}">
                <a16:creationId xmlns:a16="http://schemas.microsoft.com/office/drawing/2014/main" id="{F556E1C6-2E9D-4F3B-0EE3-E3AF84E38EB7}"/>
              </a:ext>
            </a:extLst>
          </p:cNvPr>
          <p:cNvPicPr>
            <a:picLocks noChangeAspect="1"/>
          </p:cNvPicPr>
          <p:nvPr/>
        </p:nvPicPr>
        <p:blipFill>
          <a:blip r:embed="rId2"/>
          <a:stretch>
            <a:fillRect/>
          </a:stretch>
        </p:blipFill>
        <p:spPr>
          <a:xfrm>
            <a:off x="0" y="0"/>
            <a:ext cx="12192000" cy="6858000"/>
          </a:xfrm>
          <a:prstGeom prst="rect">
            <a:avLst/>
          </a:prstGeom>
        </p:spPr>
      </p:pic>
      <p:sp>
        <p:nvSpPr>
          <p:cNvPr id="9" name="Rounded Rectangle 8">
            <a:extLst>
              <a:ext uri="{FF2B5EF4-FFF2-40B4-BE49-F238E27FC236}">
                <a16:creationId xmlns:a16="http://schemas.microsoft.com/office/drawing/2014/main" id="{EA00B2C1-FD55-98C0-232E-AB817E304064}"/>
              </a:ext>
            </a:extLst>
          </p:cNvPr>
          <p:cNvSpPr/>
          <p:nvPr/>
        </p:nvSpPr>
        <p:spPr>
          <a:xfrm>
            <a:off x="1237197" y="1203577"/>
            <a:ext cx="9717605" cy="4450846"/>
          </a:xfrm>
          <a:prstGeom prst="roundRect">
            <a:avLst>
              <a:gd name="adj" fmla="val 672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D33E04-4FF2-C2E5-8338-93A7EAFD242C}"/>
              </a:ext>
            </a:extLst>
          </p:cNvPr>
          <p:cNvSpPr txBox="1"/>
          <p:nvPr/>
        </p:nvSpPr>
        <p:spPr>
          <a:xfrm>
            <a:off x="2036378" y="1443841"/>
            <a:ext cx="8119242" cy="4062651"/>
          </a:xfrm>
          <a:prstGeom prst="rect">
            <a:avLst/>
          </a:prstGeom>
          <a:noFill/>
        </p:spPr>
        <p:txBody>
          <a:bodyPr wrap="square" rtlCol="0">
            <a:spAutoFit/>
          </a:bodyPr>
          <a:lstStyle/>
          <a:p>
            <a:pPr algn="ctr"/>
            <a:r>
              <a:rPr lang="en-US" sz="3600" dirty="0">
                <a:latin typeface="Myriad Pro" panose="020B0503030403020204" pitchFamily="34" charset="0"/>
              </a:rPr>
              <a:t>"Le véritable caractère de l'Église se mesure non pas à la haute profession qu'elle fait, </a:t>
            </a:r>
            <a:r>
              <a:rPr lang="en-US" sz="3600" b="1" dirty="0">
                <a:latin typeface="Myriad Pro" panose="020B0503030403020204" pitchFamily="34" charset="0"/>
              </a:rPr>
              <a:t>non pas aux noms inscrits sur ses livres</a:t>
            </a:r>
            <a:r>
              <a:rPr lang="en-US" sz="3600" dirty="0">
                <a:latin typeface="Myriad Pro" panose="020B0503030403020204" pitchFamily="34" charset="0"/>
              </a:rPr>
              <a:t>, mais à ce qu'elle fait réellement pour le Maître, </a:t>
            </a:r>
            <a:r>
              <a:rPr lang="en-US" sz="3600" b="1" dirty="0">
                <a:latin typeface="Myriad Pro" panose="020B0503030403020204" pitchFamily="34" charset="0"/>
              </a:rPr>
              <a:t>au nombre de ses ouvriers persévérants et fidèles". </a:t>
            </a:r>
          </a:p>
          <a:p>
            <a:pPr algn="ctr">
              <a:spcBef>
                <a:spcPts val="1200"/>
              </a:spcBef>
            </a:pPr>
            <a:r>
              <a:rPr lang="en-US" sz="3200" i="1" dirty="0" err="1" smtClean="0">
                <a:latin typeface="Myriad Pro" panose="020B0503030403020204" pitchFamily="34" charset="0"/>
              </a:rPr>
              <a:t>Ouvriers</a:t>
            </a:r>
            <a:r>
              <a:rPr lang="en-US" sz="3200" i="1" dirty="0" smtClean="0">
                <a:latin typeface="Myriad Pro" panose="020B0503030403020204" pitchFamily="34" charset="0"/>
              </a:rPr>
              <a:t> </a:t>
            </a:r>
            <a:r>
              <a:rPr lang="en-US" sz="3200" i="1" dirty="0">
                <a:latin typeface="Myriad Pro" panose="020B0503030403020204" pitchFamily="34" charset="0"/>
              </a:rPr>
              <a:t>de l'Évangile, </a:t>
            </a:r>
            <a:r>
              <a:rPr lang="en-US" sz="3200" dirty="0">
                <a:latin typeface="Myriad Pro" panose="020B0503030403020204" pitchFamily="34" charset="0"/>
              </a:rPr>
              <a:t>p. 200</a:t>
            </a:r>
          </a:p>
        </p:txBody>
      </p:sp>
      <p:pic>
        <p:nvPicPr>
          <p:cNvPr id="11" name="Picture 10" descr="A blue circle with white letters&#10;&#10;Description automatically generated">
            <a:extLst>
              <a:ext uri="{FF2B5EF4-FFF2-40B4-BE49-F238E27FC236}">
                <a16:creationId xmlns:a16="http://schemas.microsoft.com/office/drawing/2014/main" id="{6A7C5BFE-54D8-B708-0963-AE3DB3D24275}"/>
              </a:ext>
            </a:extLst>
          </p:cNvPr>
          <p:cNvPicPr>
            <a:picLocks noChangeAspect="1"/>
          </p:cNvPicPr>
          <p:nvPr/>
        </p:nvPicPr>
        <p:blipFill>
          <a:blip r:embed="rId3"/>
          <a:stretch>
            <a:fillRect/>
          </a:stretch>
        </p:blipFill>
        <p:spPr>
          <a:xfrm>
            <a:off x="688556" y="623560"/>
            <a:ext cx="1097280" cy="1097280"/>
          </a:xfrm>
          <a:prstGeom prst="rect">
            <a:avLst/>
          </a:prstGeom>
        </p:spPr>
      </p:pic>
    </p:spTree>
    <p:extLst>
      <p:ext uri="{BB962C8B-B14F-4D97-AF65-F5344CB8AC3E}">
        <p14:creationId xmlns:p14="http://schemas.microsoft.com/office/powerpoint/2010/main" val="165603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ky with clouds&#10;&#10;Description automatically generated">
            <a:extLst>
              <a:ext uri="{FF2B5EF4-FFF2-40B4-BE49-F238E27FC236}">
                <a16:creationId xmlns:a16="http://schemas.microsoft.com/office/drawing/2014/main" id="{F556E1C6-2E9D-4F3B-0EE3-E3AF84E38EB7}"/>
              </a:ext>
            </a:extLst>
          </p:cNvPr>
          <p:cNvPicPr>
            <a:picLocks noChangeAspect="1"/>
          </p:cNvPicPr>
          <p:nvPr/>
        </p:nvPicPr>
        <p:blipFill rotWithShape="1">
          <a:blip r:embed="rId2"/>
          <a:srcRect r="32605" b="1"/>
          <a:stretch/>
        </p:blipFill>
        <p:spPr>
          <a:xfrm>
            <a:off x="194948" y="173518"/>
            <a:ext cx="7803277" cy="6512761"/>
          </a:xfrm>
          <a:prstGeom prst="rect">
            <a:avLst/>
          </a:prstGeom>
        </p:spPr>
      </p:pic>
      <p:pic>
        <p:nvPicPr>
          <p:cNvPr id="4" name="Picture 3" descr="Close-up of wheat in a field&#10;&#10;Description automatically generated">
            <a:extLst>
              <a:ext uri="{FF2B5EF4-FFF2-40B4-BE49-F238E27FC236}">
                <a16:creationId xmlns:a16="http://schemas.microsoft.com/office/drawing/2014/main" id="{A028BAE3-96CF-86CE-5AAE-0E93A3D8E515}"/>
              </a:ext>
            </a:extLst>
          </p:cNvPr>
          <p:cNvPicPr>
            <a:picLocks noChangeAspect="1"/>
          </p:cNvPicPr>
          <p:nvPr/>
        </p:nvPicPr>
        <p:blipFill rotWithShape="1">
          <a:blip r:embed="rId3"/>
          <a:srcRect l="14138" t="2530" r="28124" b="2504"/>
          <a:stretch/>
        </p:blipFill>
        <p:spPr>
          <a:xfrm>
            <a:off x="8191649" y="173518"/>
            <a:ext cx="3805403" cy="6512761"/>
          </a:xfrm>
          <a:prstGeom prst="rect">
            <a:avLst/>
          </a:prstGeom>
        </p:spPr>
      </p:pic>
      <p:sp>
        <p:nvSpPr>
          <p:cNvPr id="5" name="TextBox 4">
            <a:extLst>
              <a:ext uri="{FF2B5EF4-FFF2-40B4-BE49-F238E27FC236}">
                <a16:creationId xmlns:a16="http://schemas.microsoft.com/office/drawing/2014/main" id="{DE98FC39-A630-76A8-B766-9C0CD940696C}"/>
              </a:ext>
            </a:extLst>
          </p:cNvPr>
          <p:cNvSpPr txBox="1"/>
          <p:nvPr/>
        </p:nvSpPr>
        <p:spPr>
          <a:xfrm>
            <a:off x="730648" y="2828835"/>
            <a:ext cx="673187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Myriad Pro" panose="020B0503030403020204" pitchFamily="34" charset="0"/>
              </a:rPr>
              <a:t>Le nombre de </a:t>
            </a:r>
            <a:r>
              <a:rPr lang="en-US" sz="3600" b="1" dirty="0">
                <a:latin typeface="Myriad Pro" panose="020B0503030403020204" pitchFamily="34" charset="0"/>
              </a:rPr>
              <a:t>MEMBRES</a:t>
            </a:r>
            <a:r>
              <a:rPr lang="en-US" sz="3600" dirty="0">
                <a:latin typeface="Myriad Pro" panose="020B0503030403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Myriad Pro" panose="020B0503030403020204" pitchFamily="34" charset="0"/>
              </a:rPr>
              <a:t>n'est pas synonyme de succès.</a:t>
            </a:r>
            <a:endParaRPr lang="en-US" sz="3600" b="1" dirty="0">
              <a:latin typeface="Myriad Pro" panose="020B0503030403020204" pitchFamily="34" charset="0"/>
            </a:endParaRPr>
          </a:p>
        </p:txBody>
      </p:sp>
      <p:sp>
        <p:nvSpPr>
          <p:cNvPr id="6" name="TextBox 5">
            <a:extLst>
              <a:ext uri="{FF2B5EF4-FFF2-40B4-BE49-F238E27FC236}">
                <a16:creationId xmlns:a16="http://schemas.microsoft.com/office/drawing/2014/main" id="{3C5B4E66-5B35-6717-A81C-CBE5A63F145E}"/>
              </a:ext>
            </a:extLst>
          </p:cNvPr>
          <p:cNvSpPr txBox="1"/>
          <p:nvPr/>
        </p:nvSpPr>
        <p:spPr>
          <a:xfrm>
            <a:off x="730648" y="4324053"/>
            <a:ext cx="673187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Myriad Pro" panose="020B0503030403020204" pitchFamily="34" charset="0"/>
              </a:rPr>
              <a:t>Le </a:t>
            </a:r>
            <a:r>
              <a:rPr lang="en-US" sz="3600" dirty="0" err="1">
                <a:latin typeface="Myriad Pro" panose="020B0503030403020204" pitchFamily="34" charset="0"/>
              </a:rPr>
              <a:t>nombre</a:t>
            </a:r>
            <a:r>
              <a:rPr lang="en-US" sz="3600" dirty="0">
                <a:latin typeface="Myriad Pro" panose="020B0503030403020204" pitchFamily="34" charset="0"/>
              </a:rPr>
              <a:t> </a:t>
            </a:r>
            <a:r>
              <a:rPr lang="en-US" sz="3600" b="1" dirty="0" err="1" smtClean="0">
                <a:latin typeface="Myriad Pro" panose="020B0503030403020204" pitchFamily="34" charset="0"/>
              </a:rPr>
              <a:t>d’OUVRIERS</a:t>
            </a:r>
            <a:r>
              <a:rPr lang="en-US" sz="3600" dirty="0" smtClean="0">
                <a:latin typeface="Myriad Pro" panose="020B0503030403020204" pitchFamily="34" charset="0"/>
              </a:rPr>
              <a:t> </a:t>
            </a:r>
            <a:endParaRPr lang="en-US" sz="3600" dirty="0">
              <a:latin typeface="Myriad Pro" panose="020B05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Myriad Pro" panose="020B0503030403020204" pitchFamily="34" charset="0"/>
              </a:rPr>
              <a:t>est synonyme de succès.</a:t>
            </a:r>
            <a:endParaRPr lang="en-US" sz="3600" b="1" dirty="0">
              <a:latin typeface="Myriad Pro" panose="020B0503030403020204" pitchFamily="34" charset="0"/>
            </a:endParaRPr>
          </a:p>
        </p:txBody>
      </p:sp>
      <p:sp>
        <p:nvSpPr>
          <p:cNvPr id="7" name="TextBox 6">
            <a:extLst>
              <a:ext uri="{FF2B5EF4-FFF2-40B4-BE49-F238E27FC236}">
                <a16:creationId xmlns:a16="http://schemas.microsoft.com/office/drawing/2014/main" id="{48C5F767-48C7-142B-C1CE-5E117117BB1F}"/>
              </a:ext>
            </a:extLst>
          </p:cNvPr>
          <p:cNvSpPr txBox="1"/>
          <p:nvPr/>
        </p:nvSpPr>
        <p:spPr>
          <a:xfrm>
            <a:off x="100354" y="565979"/>
            <a:ext cx="780327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IMPLICATION </a:t>
            </a:r>
            <a:r>
              <a:rPr kumimoji="0" lang="en-US" sz="48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TOTALE DES MEMBRES</a:t>
            </a:r>
          </a:p>
        </p:txBody>
      </p:sp>
    </p:spTree>
    <p:extLst>
      <p:ext uri="{BB962C8B-B14F-4D97-AF65-F5344CB8AC3E}">
        <p14:creationId xmlns:p14="http://schemas.microsoft.com/office/powerpoint/2010/main" val="189525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CD8F03-3587-8599-03DF-60D997713168}"/>
              </a:ext>
            </a:extLst>
          </p:cNvPr>
          <p:cNvPicPr>
            <a:picLocks noChangeAspect="1"/>
          </p:cNvPicPr>
          <p:nvPr/>
        </p:nvPicPr>
        <p:blipFill rotWithShape="1">
          <a:blip r:embed="rId2"/>
          <a:srcRect l="13715" t="7018" r="14148" b="6562"/>
          <a:stretch/>
        </p:blipFill>
        <p:spPr>
          <a:xfrm rot="21374839">
            <a:off x="276659" y="379693"/>
            <a:ext cx="7633821" cy="6096810"/>
          </a:xfrm>
          <a:prstGeom prst="rect">
            <a:avLst/>
          </a:prstGeom>
        </p:spPr>
      </p:pic>
      <p:pic>
        <p:nvPicPr>
          <p:cNvPr id="3" name="Picture 2" descr="A white sky with clouds&#10;&#10;Description automatically generated">
            <a:extLst>
              <a:ext uri="{FF2B5EF4-FFF2-40B4-BE49-F238E27FC236}">
                <a16:creationId xmlns:a16="http://schemas.microsoft.com/office/drawing/2014/main" id="{F556E1C6-2E9D-4F3B-0EE3-E3AF84E38EB7}"/>
              </a:ext>
            </a:extLst>
          </p:cNvPr>
          <p:cNvPicPr>
            <a:picLocks noChangeAspect="1"/>
          </p:cNvPicPr>
          <p:nvPr/>
        </p:nvPicPr>
        <p:blipFill rotWithShape="1">
          <a:blip r:embed="rId3"/>
          <a:srcRect l="16428" r="50704" b="1"/>
          <a:stretch/>
        </p:blipFill>
        <p:spPr>
          <a:xfrm>
            <a:off x="8185614" y="169917"/>
            <a:ext cx="3807644" cy="6516362"/>
          </a:xfrm>
          <a:prstGeom prst="rect">
            <a:avLst/>
          </a:prstGeom>
        </p:spPr>
      </p:pic>
      <p:sp>
        <p:nvSpPr>
          <p:cNvPr id="4" name="TextBox 3">
            <a:extLst>
              <a:ext uri="{FF2B5EF4-FFF2-40B4-BE49-F238E27FC236}">
                <a16:creationId xmlns:a16="http://schemas.microsoft.com/office/drawing/2014/main" id="{8E78AF26-BB97-63FF-2865-ECCAACD8CC98}"/>
              </a:ext>
            </a:extLst>
          </p:cNvPr>
          <p:cNvSpPr txBox="1"/>
          <p:nvPr/>
        </p:nvSpPr>
        <p:spPr>
          <a:xfrm>
            <a:off x="8185614" y="1458269"/>
            <a:ext cx="380764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300" b="1" dirty="0" smtClean="0">
                <a:solidFill>
                  <a:prstClr val="black"/>
                </a:solidFill>
                <a:latin typeface="Myriad Pro" panose="020B0503030403020204" pitchFamily="34" charset="0"/>
              </a:rPr>
              <a:t>PLANIFICATEUR D’ÉGLISE</a:t>
            </a:r>
            <a:endParaRPr kumimoji="0" lang="en-US" sz="4300" b="1" i="0" u="none" strike="noStrike" kern="1200" cap="none" spc="0" normalizeH="0" baseline="0" noProof="0" dirty="0">
              <a:ln>
                <a:noFill/>
              </a:ln>
              <a:solidFill>
                <a:prstClr val="black"/>
              </a:solidFill>
              <a:effectLst/>
              <a:uLnTx/>
              <a:uFillTx/>
              <a:latin typeface="Myriad Pro" panose="020B0503030403020204" pitchFamily="34" charset="0"/>
            </a:endParaRPr>
          </a:p>
        </p:txBody>
      </p:sp>
      <p:pic>
        <p:nvPicPr>
          <p:cNvPr id="5" name="Picture 4" descr="A logo of a company&#10;&#10;Description automatically generated">
            <a:extLst>
              <a:ext uri="{FF2B5EF4-FFF2-40B4-BE49-F238E27FC236}">
                <a16:creationId xmlns:a16="http://schemas.microsoft.com/office/drawing/2014/main" id="{CA5B4341-1445-81E1-BBA0-46F57C018C51}"/>
              </a:ext>
            </a:extLst>
          </p:cNvPr>
          <p:cNvPicPr>
            <a:picLocks noChangeAspect="1"/>
          </p:cNvPicPr>
          <p:nvPr/>
        </p:nvPicPr>
        <p:blipFill>
          <a:blip r:embed="rId4"/>
          <a:stretch>
            <a:fillRect/>
          </a:stretch>
        </p:blipFill>
        <p:spPr>
          <a:xfrm>
            <a:off x="9138460" y="3444543"/>
            <a:ext cx="1901952" cy="1901952"/>
          </a:xfrm>
          <a:prstGeom prst="rect">
            <a:avLst/>
          </a:prstGeom>
        </p:spPr>
      </p:pic>
    </p:spTree>
    <p:extLst>
      <p:ext uri="{BB962C8B-B14F-4D97-AF65-F5344CB8AC3E}">
        <p14:creationId xmlns:p14="http://schemas.microsoft.com/office/powerpoint/2010/main" val="229088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ky with clouds&#10;&#10;Description automatically generated">
            <a:extLst>
              <a:ext uri="{FF2B5EF4-FFF2-40B4-BE49-F238E27FC236}">
                <a16:creationId xmlns:a16="http://schemas.microsoft.com/office/drawing/2014/main" id="{F556E1C6-2E9D-4F3B-0EE3-E3AF84E38EB7}"/>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descr="A white and grey background&#10;&#10;Description automatically generated">
            <a:extLst>
              <a:ext uri="{FF2B5EF4-FFF2-40B4-BE49-F238E27FC236}">
                <a16:creationId xmlns:a16="http://schemas.microsoft.com/office/drawing/2014/main" id="{6259DB11-A9BE-90A1-0889-37B00400A198}"/>
              </a:ext>
            </a:extLst>
          </p:cNvPr>
          <p:cNvPicPr>
            <a:picLocks noChangeAspect="1"/>
          </p:cNvPicPr>
          <p:nvPr/>
        </p:nvPicPr>
        <p:blipFill>
          <a:blip r:embed="rId3"/>
          <a:stretch>
            <a:fillRect/>
          </a:stretch>
        </p:blipFill>
        <p:spPr>
          <a:xfrm flipH="1">
            <a:off x="0" y="-1"/>
            <a:ext cx="2781300" cy="6857999"/>
          </a:xfrm>
          <a:prstGeom prst="rect">
            <a:avLst/>
          </a:prstGeom>
        </p:spPr>
      </p:pic>
      <p:pic>
        <p:nvPicPr>
          <p:cNvPr id="4" name="Picture 3" descr="A white background with black dots&#10;&#10;Description automatically generated">
            <a:extLst>
              <a:ext uri="{FF2B5EF4-FFF2-40B4-BE49-F238E27FC236}">
                <a16:creationId xmlns:a16="http://schemas.microsoft.com/office/drawing/2014/main" id="{39881832-72DF-4463-62AF-F38D6E7783C4}"/>
              </a:ext>
            </a:extLst>
          </p:cNvPr>
          <p:cNvPicPr>
            <a:picLocks noChangeAspect="1"/>
          </p:cNvPicPr>
          <p:nvPr/>
        </p:nvPicPr>
        <p:blipFill>
          <a:blip r:embed="rId4"/>
          <a:stretch>
            <a:fillRect/>
          </a:stretch>
        </p:blipFill>
        <p:spPr>
          <a:xfrm>
            <a:off x="387664" y="1163154"/>
            <a:ext cx="3263900" cy="685800"/>
          </a:xfrm>
          <a:prstGeom prst="rect">
            <a:avLst/>
          </a:prstGeom>
        </p:spPr>
      </p:pic>
      <p:pic>
        <p:nvPicPr>
          <p:cNvPr id="5" name="Picture 4" descr="A close-up of a field&#10;&#10;Description automatically generated">
            <a:extLst>
              <a:ext uri="{FF2B5EF4-FFF2-40B4-BE49-F238E27FC236}">
                <a16:creationId xmlns:a16="http://schemas.microsoft.com/office/drawing/2014/main" id="{E508A82A-F419-548C-373B-0335B7B93251}"/>
              </a:ext>
            </a:extLst>
          </p:cNvPr>
          <p:cNvPicPr>
            <a:picLocks noChangeAspect="1"/>
          </p:cNvPicPr>
          <p:nvPr/>
        </p:nvPicPr>
        <p:blipFill>
          <a:blip r:embed="rId5"/>
          <a:stretch>
            <a:fillRect/>
          </a:stretch>
        </p:blipFill>
        <p:spPr>
          <a:xfrm>
            <a:off x="10518887" y="434325"/>
            <a:ext cx="1321221" cy="1140253"/>
          </a:xfrm>
          <a:prstGeom prst="rect">
            <a:avLst/>
          </a:prstGeom>
        </p:spPr>
      </p:pic>
      <p:pic>
        <p:nvPicPr>
          <p:cNvPr id="6" name="Picture 5" descr="A hand holding a seed in the soil&#10;&#10;Description automatically generated">
            <a:extLst>
              <a:ext uri="{FF2B5EF4-FFF2-40B4-BE49-F238E27FC236}">
                <a16:creationId xmlns:a16="http://schemas.microsoft.com/office/drawing/2014/main" id="{EB87DD6F-2D77-0280-1E86-C1F94701D002}"/>
              </a:ext>
            </a:extLst>
          </p:cNvPr>
          <p:cNvPicPr>
            <a:picLocks noChangeAspect="1"/>
          </p:cNvPicPr>
          <p:nvPr/>
        </p:nvPicPr>
        <p:blipFill>
          <a:blip r:embed="rId6"/>
          <a:stretch>
            <a:fillRect/>
          </a:stretch>
        </p:blipFill>
        <p:spPr>
          <a:xfrm>
            <a:off x="10518892" y="1653820"/>
            <a:ext cx="1321216" cy="1140249"/>
          </a:xfrm>
          <a:prstGeom prst="rect">
            <a:avLst/>
          </a:prstGeom>
        </p:spPr>
      </p:pic>
      <p:pic>
        <p:nvPicPr>
          <p:cNvPr id="7" name="Picture 6" descr="A hand pouring water into a small plant&#10;&#10;Description automatically generated">
            <a:extLst>
              <a:ext uri="{FF2B5EF4-FFF2-40B4-BE49-F238E27FC236}">
                <a16:creationId xmlns:a16="http://schemas.microsoft.com/office/drawing/2014/main" id="{98B3BFA2-A3A5-8F91-F725-ED1399E71A8E}"/>
              </a:ext>
            </a:extLst>
          </p:cNvPr>
          <p:cNvPicPr>
            <a:picLocks noChangeAspect="1"/>
          </p:cNvPicPr>
          <p:nvPr/>
        </p:nvPicPr>
        <p:blipFill>
          <a:blip r:embed="rId7"/>
          <a:stretch>
            <a:fillRect/>
          </a:stretch>
        </p:blipFill>
        <p:spPr>
          <a:xfrm>
            <a:off x="10518891" y="2873311"/>
            <a:ext cx="1321217" cy="1140251"/>
          </a:xfrm>
          <a:prstGeom prst="rect">
            <a:avLst/>
          </a:prstGeom>
        </p:spPr>
      </p:pic>
      <p:pic>
        <p:nvPicPr>
          <p:cNvPr id="8" name="Picture 7" descr="A hexagon image of wheat&#10;&#10;Description automatically generated">
            <a:extLst>
              <a:ext uri="{FF2B5EF4-FFF2-40B4-BE49-F238E27FC236}">
                <a16:creationId xmlns:a16="http://schemas.microsoft.com/office/drawing/2014/main" id="{0C5C6508-C0AD-56C2-B127-692E8C2834FB}"/>
              </a:ext>
            </a:extLst>
          </p:cNvPr>
          <p:cNvPicPr>
            <a:picLocks noChangeAspect="1"/>
          </p:cNvPicPr>
          <p:nvPr/>
        </p:nvPicPr>
        <p:blipFill>
          <a:blip r:embed="rId8"/>
          <a:stretch>
            <a:fillRect/>
          </a:stretch>
        </p:blipFill>
        <p:spPr>
          <a:xfrm>
            <a:off x="10518890" y="4092802"/>
            <a:ext cx="1321218" cy="1140251"/>
          </a:xfrm>
          <a:prstGeom prst="rect">
            <a:avLst/>
          </a:prstGeom>
        </p:spPr>
      </p:pic>
      <p:pic>
        <p:nvPicPr>
          <p:cNvPr id="9" name="Picture 8" descr="A hand holding a bag of grains&#10;&#10;Description automatically generated">
            <a:extLst>
              <a:ext uri="{FF2B5EF4-FFF2-40B4-BE49-F238E27FC236}">
                <a16:creationId xmlns:a16="http://schemas.microsoft.com/office/drawing/2014/main" id="{4989D5CF-48CE-52E1-F0D9-07A2BA55E824}"/>
              </a:ext>
            </a:extLst>
          </p:cNvPr>
          <p:cNvPicPr>
            <a:picLocks noChangeAspect="1"/>
          </p:cNvPicPr>
          <p:nvPr/>
        </p:nvPicPr>
        <p:blipFill>
          <a:blip r:embed="rId9"/>
          <a:stretch>
            <a:fillRect/>
          </a:stretch>
        </p:blipFill>
        <p:spPr>
          <a:xfrm>
            <a:off x="10518887" y="5312293"/>
            <a:ext cx="1321219" cy="1140252"/>
          </a:xfrm>
          <a:prstGeom prst="rect">
            <a:avLst/>
          </a:prstGeom>
        </p:spPr>
      </p:pic>
      <p:sp>
        <p:nvSpPr>
          <p:cNvPr id="12" name="TextBox 11">
            <a:extLst>
              <a:ext uri="{FF2B5EF4-FFF2-40B4-BE49-F238E27FC236}">
                <a16:creationId xmlns:a16="http://schemas.microsoft.com/office/drawing/2014/main" id="{3022E661-1852-84D8-4324-EDD6DF4A44E8}"/>
              </a:ext>
            </a:extLst>
          </p:cNvPr>
          <p:cNvSpPr txBox="1"/>
          <p:nvPr/>
        </p:nvSpPr>
        <p:spPr>
          <a:xfrm>
            <a:off x="3933825" y="3054666"/>
            <a:ext cx="6392589" cy="304698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Personnel d'encadrement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Budget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Ressources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Plan annuel</a:t>
            </a:r>
            <a:endParaRPr kumimoji="0" lang="en-US" sz="2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13" name="TextBox 12">
            <a:extLst>
              <a:ext uri="{FF2B5EF4-FFF2-40B4-BE49-F238E27FC236}">
                <a16:creationId xmlns:a16="http://schemas.microsoft.com/office/drawing/2014/main" id="{6D8C4BF7-12AB-E55E-2F14-16DC3F246A1E}"/>
              </a:ext>
            </a:extLst>
          </p:cNvPr>
          <p:cNvSpPr txBox="1"/>
          <p:nvPr/>
        </p:nvSpPr>
        <p:spPr>
          <a:xfrm>
            <a:off x="3933825" y="1202623"/>
            <a:ext cx="825817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ACTIF </a:t>
            </a:r>
            <a:r>
              <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ET </a:t>
            </a:r>
            <a:r>
              <a:rPr kumimoji="0" lang="en-US" sz="36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CONTINU</a:t>
            </a:r>
            <a:endPar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dirty="0">
                <a:solidFill>
                  <a:prstClr val="black"/>
                </a:solidFill>
                <a:latin typeface="Myriad Pro" panose="020B0503030403020204" pitchFamily="34" charset="0"/>
              </a:rPr>
              <a:t>Manuel de l'Église, </a:t>
            </a:r>
            <a:r>
              <a:rPr lang="en-US" sz="2800" dirty="0">
                <a:solidFill>
                  <a:prstClr val="black"/>
                </a:solidFill>
                <a:latin typeface="Myriad Pro" panose="020B0503030403020204" pitchFamily="34" charset="0"/>
              </a:rPr>
              <a:t>p. 137</a:t>
            </a:r>
            <a:endParaRPr kumimoji="0" lang="en-US" sz="280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pic>
        <p:nvPicPr>
          <p:cNvPr id="14" name="Picture 13" descr="A logo of a company&#10;&#10;Description automatically generated">
            <a:extLst>
              <a:ext uri="{FF2B5EF4-FFF2-40B4-BE49-F238E27FC236}">
                <a16:creationId xmlns:a16="http://schemas.microsoft.com/office/drawing/2014/main" id="{9D82981C-37F9-4C28-7ABB-DE201D4E44E6}"/>
              </a:ext>
            </a:extLst>
          </p:cNvPr>
          <p:cNvPicPr>
            <a:picLocks noChangeAspect="1"/>
          </p:cNvPicPr>
          <p:nvPr/>
        </p:nvPicPr>
        <p:blipFill>
          <a:blip r:embed="rId10"/>
          <a:stretch>
            <a:fillRect/>
          </a:stretch>
        </p:blipFill>
        <p:spPr>
          <a:xfrm>
            <a:off x="1261241" y="434325"/>
            <a:ext cx="1224165" cy="1224165"/>
          </a:xfrm>
          <a:prstGeom prst="rect">
            <a:avLst/>
          </a:prstGeom>
        </p:spPr>
      </p:pic>
    </p:spTree>
    <p:extLst>
      <p:ext uri="{BB962C8B-B14F-4D97-AF65-F5344CB8AC3E}">
        <p14:creationId xmlns:p14="http://schemas.microsoft.com/office/powerpoint/2010/main" val="427062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623B467B-7452-439F-0615-AFE74F78100A}"/>
              </a:ext>
            </a:extLst>
          </p:cNvPr>
          <p:cNvPicPr>
            <a:picLocks noChangeAspect="1"/>
          </p:cNvPicPr>
          <p:nvPr/>
        </p:nvPicPr>
        <p:blipFill>
          <a:blip r:embed="rId2">
            <a:alphaModFix amt="60000"/>
          </a:blip>
          <a:stretch>
            <a:fillRect/>
          </a:stretch>
        </p:blipFill>
        <p:spPr>
          <a:xfrm>
            <a:off x="0" y="0"/>
            <a:ext cx="12192000" cy="6858000"/>
          </a:xfrm>
          <a:prstGeom prst="rect">
            <a:avLst/>
          </a:prstGeom>
        </p:spPr>
      </p:pic>
      <p:pic>
        <p:nvPicPr>
          <p:cNvPr id="2" name="Picture 1" descr="A blue and white background&#10;&#10;Description automatically generated">
            <a:extLst>
              <a:ext uri="{FF2B5EF4-FFF2-40B4-BE49-F238E27FC236}">
                <a16:creationId xmlns:a16="http://schemas.microsoft.com/office/drawing/2014/main" id="{B13A8804-31C4-A381-4590-F1B66733D455}"/>
              </a:ext>
            </a:extLst>
          </p:cNvPr>
          <p:cNvPicPr>
            <a:picLocks noChangeAspect="1"/>
          </p:cNvPicPr>
          <p:nvPr/>
        </p:nvPicPr>
        <p:blipFill>
          <a:blip r:embed="rId3">
            <a:alphaModFix amt="20000"/>
          </a:blip>
          <a:stretch>
            <a:fillRect/>
          </a:stretch>
        </p:blipFill>
        <p:spPr>
          <a:xfrm flipH="1">
            <a:off x="7924" y="1372183"/>
            <a:ext cx="2446342" cy="4211755"/>
          </a:xfrm>
          <a:prstGeom prst="rect">
            <a:avLst/>
          </a:prstGeom>
        </p:spPr>
      </p:pic>
      <p:pic>
        <p:nvPicPr>
          <p:cNvPr id="4" name="Picture 3" descr="A close up of a cellphone screen&#10;&#10;Description automatically generated">
            <a:extLst>
              <a:ext uri="{FF2B5EF4-FFF2-40B4-BE49-F238E27FC236}">
                <a16:creationId xmlns:a16="http://schemas.microsoft.com/office/drawing/2014/main" id="{9708E514-A00A-9709-049D-007D40B203AD}"/>
              </a:ext>
            </a:extLst>
          </p:cNvPr>
          <p:cNvPicPr>
            <a:picLocks noChangeAspect="1"/>
          </p:cNvPicPr>
          <p:nvPr/>
        </p:nvPicPr>
        <p:blipFill>
          <a:blip r:embed="rId4">
            <a:alphaModFix amt="20000"/>
          </a:blip>
          <a:stretch>
            <a:fillRect/>
          </a:stretch>
        </p:blipFill>
        <p:spPr>
          <a:xfrm flipH="1">
            <a:off x="2454263" y="1372181"/>
            <a:ext cx="2446341" cy="4211756"/>
          </a:xfrm>
          <a:prstGeom prst="rect">
            <a:avLst/>
          </a:prstGeom>
        </p:spPr>
      </p:pic>
      <p:pic>
        <p:nvPicPr>
          <p:cNvPr id="5" name="Picture 4" descr="A green and white background&#10;&#10;Description automatically generated">
            <a:extLst>
              <a:ext uri="{FF2B5EF4-FFF2-40B4-BE49-F238E27FC236}">
                <a16:creationId xmlns:a16="http://schemas.microsoft.com/office/drawing/2014/main" id="{4A4AE33D-508B-E24F-D3F0-71E9D02DF09D}"/>
              </a:ext>
            </a:extLst>
          </p:cNvPr>
          <p:cNvPicPr>
            <a:picLocks noChangeAspect="1"/>
          </p:cNvPicPr>
          <p:nvPr/>
        </p:nvPicPr>
        <p:blipFill>
          <a:blip r:embed="rId5">
            <a:alphaModFix amt="20000"/>
          </a:blip>
          <a:stretch>
            <a:fillRect/>
          </a:stretch>
        </p:blipFill>
        <p:spPr>
          <a:xfrm flipH="1">
            <a:off x="4892664" y="1372183"/>
            <a:ext cx="2446336" cy="4211754"/>
          </a:xfrm>
          <a:prstGeom prst="rect">
            <a:avLst/>
          </a:prstGeom>
        </p:spPr>
      </p:pic>
      <p:pic>
        <p:nvPicPr>
          <p:cNvPr id="6" name="Picture 5" descr="A red background with many small hexagons&#10;&#10;Description automatically generated">
            <a:extLst>
              <a:ext uri="{FF2B5EF4-FFF2-40B4-BE49-F238E27FC236}">
                <a16:creationId xmlns:a16="http://schemas.microsoft.com/office/drawing/2014/main" id="{9EEB8B87-1582-378C-03E0-C031CBF31CF0}"/>
              </a:ext>
            </a:extLst>
          </p:cNvPr>
          <p:cNvPicPr>
            <a:picLocks noChangeAspect="1"/>
          </p:cNvPicPr>
          <p:nvPr/>
        </p:nvPicPr>
        <p:blipFill>
          <a:blip r:embed="rId6">
            <a:alphaModFix amt="20000"/>
          </a:blip>
          <a:stretch>
            <a:fillRect/>
          </a:stretch>
        </p:blipFill>
        <p:spPr>
          <a:xfrm flipH="1">
            <a:off x="9761524" y="1346776"/>
            <a:ext cx="2446342" cy="4237159"/>
          </a:xfrm>
          <a:prstGeom prst="rect">
            <a:avLst/>
          </a:prstGeom>
        </p:spPr>
      </p:pic>
      <p:pic>
        <p:nvPicPr>
          <p:cNvPr id="7" name="Picture 6" descr="A yellow and pink background&#10;&#10;Description automatically generated">
            <a:extLst>
              <a:ext uri="{FF2B5EF4-FFF2-40B4-BE49-F238E27FC236}">
                <a16:creationId xmlns:a16="http://schemas.microsoft.com/office/drawing/2014/main" id="{4794CB9B-0A6D-05EB-F43C-72BCA6C2B876}"/>
              </a:ext>
            </a:extLst>
          </p:cNvPr>
          <p:cNvPicPr>
            <a:picLocks noChangeAspect="1"/>
          </p:cNvPicPr>
          <p:nvPr/>
        </p:nvPicPr>
        <p:blipFill>
          <a:blip r:embed="rId7">
            <a:alphaModFix amt="20000"/>
          </a:blip>
          <a:stretch>
            <a:fillRect/>
          </a:stretch>
        </p:blipFill>
        <p:spPr>
          <a:xfrm flipH="1">
            <a:off x="7338999" y="1372181"/>
            <a:ext cx="2422525" cy="4211754"/>
          </a:xfrm>
          <a:prstGeom prst="rect">
            <a:avLst/>
          </a:prstGeom>
        </p:spPr>
      </p:pic>
      <p:sp>
        <p:nvSpPr>
          <p:cNvPr id="8" name="Rounded Rectangle 7">
            <a:extLst>
              <a:ext uri="{FF2B5EF4-FFF2-40B4-BE49-F238E27FC236}">
                <a16:creationId xmlns:a16="http://schemas.microsoft.com/office/drawing/2014/main" id="{B7428798-0421-007E-50D4-08CA5DDA0448}"/>
              </a:ext>
            </a:extLst>
          </p:cNvPr>
          <p:cNvSpPr/>
          <p:nvPr/>
        </p:nvSpPr>
        <p:spPr>
          <a:xfrm>
            <a:off x="192013" y="1593960"/>
            <a:ext cx="2088082"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7C9ED168-C1F6-589F-D014-7C264790E4B7}"/>
              </a:ext>
            </a:extLst>
          </p:cNvPr>
          <p:cNvSpPr/>
          <p:nvPr/>
        </p:nvSpPr>
        <p:spPr>
          <a:xfrm>
            <a:off x="2630408" y="1593960"/>
            <a:ext cx="207221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AFCDEE17-9125-51B2-799D-3D59DB262B76}"/>
              </a:ext>
            </a:extLst>
          </p:cNvPr>
          <p:cNvSpPr/>
          <p:nvPr/>
        </p:nvSpPr>
        <p:spPr>
          <a:xfrm>
            <a:off x="5076748" y="1593960"/>
            <a:ext cx="2064265"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5FADD173-88B6-2668-2786-941493959B2C}"/>
              </a:ext>
            </a:extLst>
          </p:cNvPr>
          <p:cNvSpPr/>
          <p:nvPr/>
        </p:nvSpPr>
        <p:spPr>
          <a:xfrm>
            <a:off x="7529046" y="1593960"/>
            <a:ext cx="2058307"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F308BB2-17D4-C214-349E-841E2DD64179}"/>
              </a:ext>
            </a:extLst>
          </p:cNvPr>
          <p:cNvSpPr/>
          <p:nvPr/>
        </p:nvSpPr>
        <p:spPr>
          <a:xfrm>
            <a:off x="9951571" y="1593960"/>
            <a:ext cx="205036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A green rectangular object with orange stripes&#10;&#10;Description automatically generated">
            <a:extLst>
              <a:ext uri="{FF2B5EF4-FFF2-40B4-BE49-F238E27FC236}">
                <a16:creationId xmlns:a16="http://schemas.microsoft.com/office/drawing/2014/main" id="{0115A5C2-D74D-BAB7-B155-ABFC20F972D0}"/>
              </a:ext>
            </a:extLst>
          </p:cNvPr>
          <p:cNvPicPr>
            <a:picLocks noChangeAspect="1"/>
          </p:cNvPicPr>
          <p:nvPr/>
        </p:nvPicPr>
        <p:blipFill>
          <a:blip r:embed="rId8">
            <a:alphaModFix amt="20000"/>
          </a:blip>
          <a:stretch>
            <a:fillRect/>
          </a:stretch>
        </p:blipFill>
        <p:spPr>
          <a:xfrm>
            <a:off x="15866" y="840696"/>
            <a:ext cx="12192000" cy="544866"/>
          </a:xfrm>
          <a:prstGeom prst="rect">
            <a:avLst/>
          </a:prstGeom>
        </p:spPr>
      </p:pic>
      <p:sp>
        <p:nvSpPr>
          <p:cNvPr id="16" name="TextBox 15">
            <a:extLst>
              <a:ext uri="{FF2B5EF4-FFF2-40B4-BE49-F238E27FC236}">
                <a16:creationId xmlns:a16="http://schemas.microsoft.com/office/drawing/2014/main" id="{77C09B30-285A-D4BC-FD08-42DE2D427621}"/>
              </a:ext>
            </a:extLst>
          </p:cNvPr>
          <p:cNvSpPr txBox="1"/>
          <p:nvPr/>
        </p:nvSpPr>
        <p:spPr>
          <a:xfrm>
            <a:off x="1" y="85565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33E7B"/>
                </a:solidFill>
                <a:effectLst/>
                <a:uLnTx/>
                <a:uFillTx/>
                <a:latin typeface="Myriad Pro" panose="020B0503030403020204" pitchFamily="34" charset="0"/>
                <a:ea typeface="+mn-ea"/>
                <a:cs typeface="+mn-cs"/>
              </a:rPr>
              <a:t>PRÉPARER</a:t>
            </a:r>
          </a:p>
        </p:txBody>
      </p:sp>
      <p:sp>
        <p:nvSpPr>
          <p:cNvPr id="17" name="TextBox 16">
            <a:extLst>
              <a:ext uri="{FF2B5EF4-FFF2-40B4-BE49-F238E27FC236}">
                <a16:creationId xmlns:a16="http://schemas.microsoft.com/office/drawing/2014/main" id="{534CAFF2-B68E-6FFB-8027-D8FBB7B93657}"/>
              </a:ext>
            </a:extLst>
          </p:cNvPr>
          <p:cNvSpPr txBox="1"/>
          <p:nvPr/>
        </p:nvSpPr>
        <p:spPr>
          <a:xfrm>
            <a:off x="2422524"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6E3D19"/>
                </a:solidFill>
                <a:effectLst/>
                <a:uLnTx/>
                <a:uFillTx/>
                <a:latin typeface="Myriad Pro" panose="020B0503030403020204" pitchFamily="34" charset="0"/>
                <a:ea typeface="+mn-ea"/>
                <a:cs typeface="+mn-cs"/>
              </a:rPr>
              <a:t>PLANTER</a:t>
            </a:r>
            <a:endParaRPr kumimoji="0" lang="en-US" sz="2800" b="1" i="0" u="none" strike="noStrike" kern="1200" cap="none" spc="0" normalizeH="0" baseline="0" noProof="0" dirty="0">
              <a:ln>
                <a:noFill/>
              </a:ln>
              <a:solidFill>
                <a:srgbClr val="6E3D19"/>
              </a:solidFill>
              <a:effectLst/>
              <a:uLnTx/>
              <a:uFillTx/>
              <a:latin typeface="Myriad Pro" panose="020B0503030403020204" pitchFamily="34" charset="0"/>
              <a:ea typeface="+mn-ea"/>
              <a:cs typeface="+mn-cs"/>
            </a:endParaRPr>
          </a:p>
        </p:txBody>
      </p:sp>
      <p:sp>
        <p:nvSpPr>
          <p:cNvPr id="18" name="TextBox 17">
            <a:extLst>
              <a:ext uri="{FF2B5EF4-FFF2-40B4-BE49-F238E27FC236}">
                <a16:creationId xmlns:a16="http://schemas.microsoft.com/office/drawing/2014/main" id="{178FE14E-8E2F-3A4E-F888-419E8AEF0D4E}"/>
              </a:ext>
            </a:extLst>
          </p:cNvPr>
          <p:cNvSpPr txBox="1"/>
          <p:nvPr/>
        </p:nvSpPr>
        <p:spPr>
          <a:xfrm>
            <a:off x="4884737"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9148"/>
                </a:solidFill>
                <a:effectLst/>
                <a:uLnTx/>
                <a:uFillTx/>
                <a:latin typeface="Myriad Pro" panose="020B0503030403020204" pitchFamily="34" charset="0"/>
                <a:ea typeface="+mn-ea"/>
                <a:cs typeface="+mn-cs"/>
              </a:rPr>
              <a:t>CULTIVER</a:t>
            </a:r>
          </a:p>
        </p:txBody>
      </p:sp>
      <p:sp>
        <p:nvSpPr>
          <p:cNvPr id="19" name="TextBox 18">
            <a:extLst>
              <a:ext uri="{FF2B5EF4-FFF2-40B4-BE49-F238E27FC236}">
                <a16:creationId xmlns:a16="http://schemas.microsoft.com/office/drawing/2014/main" id="{73A39E5C-2D35-3F98-8CA1-32E1CD98B1F1}"/>
              </a:ext>
            </a:extLst>
          </p:cNvPr>
          <p:cNvSpPr txBox="1"/>
          <p:nvPr/>
        </p:nvSpPr>
        <p:spPr>
          <a:xfrm>
            <a:off x="7346950" y="836936"/>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7AC1E"/>
                </a:solidFill>
                <a:effectLst/>
                <a:uLnTx/>
                <a:uFillTx/>
                <a:latin typeface="Myriad Pro" panose="020B0503030403020204" pitchFamily="34" charset="0"/>
                <a:ea typeface="+mn-ea"/>
                <a:cs typeface="+mn-cs"/>
              </a:rPr>
              <a:t>RÉCOLTER</a:t>
            </a:r>
            <a:endParaRPr kumimoji="0" lang="en-US" sz="2800" b="1" i="0" u="none" strike="noStrike" kern="1200" cap="none" spc="0" normalizeH="0" baseline="0" noProof="0" dirty="0">
              <a:ln>
                <a:noFill/>
              </a:ln>
              <a:solidFill>
                <a:srgbClr val="F7AC1E"/>
              </a:solidFill>
              <a:effectLst/>
              <a:uLnTx/>
              <a:uFillTx/>
              <a:latin typeface="Myriad Pro" panose="020B0503030403020204" pitchFamily="34" charset="0"/>
              <a:ea typeface="+mn-ea"/>
              <a:cs typeface="+mn-cs"/>
            </a:endParaRPr>
          </a:p>
        </p:txBody>
      </p:sp>
      <p:sp>
        <p:nvSpPr>
          <p:cNvPr id="20" name="TextBox 19">
            <a:extLst>
              <a:ext uri="{FF2B5EF4-FFF2-40B4-BE49-F238E27FC236}">
                <a16:creationId xmlns:a16="http://schemas.microsoft.com/office/drawing/2014/main" id="{3F4E1930-BFC9-AC55-16CE-775C121D10FF}"/>
              </a:ext>
            </a:extLst>
          </p:cNvPr>
          <p:cNvSpPr txBox="1"/>
          <p:nvPr/>
        </p:nvSpPr>
        <p:spPr>
          <a:xfrm>
            <a:off x="9777408" y="86234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D2031"/>
                </a:solidFill>
                <a:effectLst/>
                <a:uLnTx/>
                <a:uFillTx/>
                <a:latin typeface="Myriad Pro" panose="020B0503030403020204" pitchFamily="34" charset="0"/>
                <a:ea typeface="+mn-ea"/>
                <a:cs typeface="+mn-cs"/>
              </a:rPr>
              <a:t>PRÉSERVER</a:t>
            </a:r>
          </a:p>
        </p:txBody>
      </p:sp>
      <p:sp>
        <p:nvSpPr>
          <p:cNvPr id="24" name="TextBox 23">
            <a:extLst>
              <a:ext uri="{FF2B5EF4-FFF2-40B4-BE49-F238E27FC236}">
                <a16:creationId xmlns:a16="http://schemas.microsoft.com/office/drawing/2014/main" id="{D2609D11-6E29-93E7-3375-D1BAE49CC856}"/>
              </a:ext>
            </a:extLst>
          </p:cNvPr>
          <p:cNvSpPr txBox="1"/>
          <p:nvPr/>
        </p:nvSpPr>
        <p:spPr>
          <a:xfrm>
            <a:off x="15866" y="47777"/>
            <a:ext cx="121761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ACTIF ET CONTINU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a:t>
            </a:r>
            <a:r>
              <a:rPr kumimoji="0" lang="en-US" sz="2800" b="1" i="1"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Manuel de l'Église,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137)</a:t>
            </a:r>
            <a:endParaRPr kumimoji="0" lang="en-US" sz="36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Tree>
    <p:extLst>
      <p:ext uri="{BB962C8B-B14F-4D97-AF65-F5344CB8AC3E}">
        <p14:creationId xmlns:p14="http://schemas.microsoft.com/office/powerpoint/2010/main" val="4307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623B467B-7452-439F-0615-AFE74F78100A}"/>
              </a:ext>
            </a:extLst>
          </p:cNvPr>
          <p:cNvPicPr>
            <a:picLocks noChangeAspect="1"/>
          </p:cNvPicPr>
          <p:nvPr/>
        </p:nvPicPr>
        <p:blipFill>
          <a:blip r:embed="rId2">
            <a:alphaModFix amt="60000"/>
          </a:blip>
          <a:stretch>
            <a:fillRect/>
          </a:stretch>
        </p:blipFill>
        <p:spPr>
          <a:xfrm>
            <a:off x="0" y="0"/>
            <a:ext cx="12192000" cy="6858000"/>
          </a:xfrm>
          <a:prstGeom prst="rect">
            <a:avLst/>
          </a:prstGeom>
        </p:spPr>
      </p:pic>
      <p:pic>
        <p:nvPicPr>
          <p:cNvPr id="2" name="Picture 1" descr="A blue and white background&#10;&#10;Description automatically generated">
            <a:extLst>
              <a:ext uri="{FF2B5EF4-FFF2-40B4-BE49-F238E27FC236}">
                <a16:creationId xmlns:a16="http://schemas.microsoft.com/office/drawing/2014/main" id="{B13A8804-31C4-A381-4590-F1B66733D455}"/>
              </a:ext>
            </a:extLst>
          </p:cNvPr>
          <p:cNvPicPr>
            <a:picLocks noChangeAspect="1"/>
          </p:cNvPicPr>
          <p:nvPr/>
        </p:nvPicPr>
        <p:blipFill>
          <a:blip r:embed="rId3">
            <a:alphaModFix amt="20000"/>
          </a:blip>
          <a:stretch>
            <a:fillRect/>
          </a:stretch>
        </p:blipFill>
        <p:spPr>
          <a:xfrm flipH="1">
            <a:off x="7924" y="1372183"/>
            <a:ext cx="2446342" cy="4211755"/>
          </a:xfrm>
          <a:prstGeom prst="rect">
            <a:avLst/>
          </a:prstGeom>
        </p:spPr>
      </p:pic>
      <p:pic>
        <p:nvPicPr>
          <p:cNvPr id="4" name="Picture 3" descr="A close up of a cellphone screen&#10;&#10;Description automatically generated">
            <a:extLst>
              <a:ext uri="{FF2B5EF4-FFF2-40B4-BE49-F238E27FC236}">
                <a16:creationId xmlns:a16="http://schemas.microsoft.com/office/drawing/2014/main" id="{9708E514-A00A-9709-049D-007D40B203AD}"/>
              </a:ext>
            </a:extLst>
          </p:cNvPr>
          <p:cNvPicPr>
            <a:picLocks noChangeAspect="1"/>
          </p:cNvPicPr>
          <p:nvPr/>
        </p:nvPicPr>
        <p:blipFill>
          <a:blip r:embed="rId4">
            <a:alphaModFix amt="20000"/>
          </a:blip>
          <a:stretch>
            <a:fillRect/>
          </a:stretch>
        </p:blipFill>
        <p:spPr>
          <a:xfrm flipH="1">
            <a:off x="2454263" y="1372181"/>
            <a:ext cx="2446341" cy="4211756"/>
          </a:xfrm>
          <a:prstGeom prst="rect">
            <a:avLst/>
          </a:prstGeom>
        </p:spPr>
      </p:pic>
      <p:pic>
        <p:nvPicPr>
          <p:cNvPr id="5" name="Picture 4" descr="A green and white background&#10;&#10;Description automatically generated">
            <a:extLst>
              <a:ext uri="{FF2B5EF4-FFF2-40B4-BE49-F238E27FC236}">
                <a16:creationId xmlns:a16="http://schemas.microsoft.com/office/drawing/2014/main" id="{4A4AE33D-508B-E24F-D3F0-71E9D02DF09D}"/>
              </a:ext>
            </a:extLst>
          </p:cNvPr>
          <p:cNvPicPr>
            <a:picLocks noChangeAspect="1"/>
          </p:cNvPicPr>
          <p:nvPr/>
        </p:nvPicPr>
        <p:blipFill>
          <a:blip r:embed="rId5">
            <a:alphaModFix amt="20000"/>
          </a:blip>
          <a:stretch>
            <a:fillRect/>
          </a:stretch>
        </p:blipFill>
        <p:spPr>
          <a:xfrm flipH="1">
            <a:off x="4892664" y="1372183"/>
            <a:ext cx="2446336" cy="4211754"/>
          </a:xfrm>
          <a:prstGeom prst="rect">
            <a:avLst/>
          </a:prstGeom>
        </p:spPr>
      </p:pic>
      <p:pic>
        <p:nvPicPr>
          <p:cNvPr id="6" name="Picture 5" descr="A red background with many small hexagons&#10;&#10;Description automatically generated">
            <a:extLst>
              <a:ext uri="{FF2B5EF4-FFF2-40B4-BE49-F238E27FC236}">
                <a16:creationId xmlns:a16="http://schemas.microsoft.com/office/drawing/2014/main" id="{9EEB8B87-1582-378C-03E0-C031CBF31CF0}"/>
              </a:ext>
            </a:extLst>
          </p:cNvPr>
          <p:cNvPicPr>
            <a:picLocks noChangeAspect="1"/>
          </p:cNvPicPr>
          <p:nvPr/>
        </p:nvPicPr>
        <p:blipFill>
          <a:blip r:embed="rId6">
            <a:alphaModFix amt="20000"/>
          </a:blip>
          <a:stretch>
            <a:fillRect/>
          </a:stretch>
        </p:blipFill>
        <p:spPr>
          <a:xfrm flipH="1">
            <a:off x="9761524" y="1346776"/>
            <a:ext cx="2446342" cy="4237159"/>
          </a:xfrm>
          <a:prstGeom prst="rect">
            <a:avLst/>
          </a:prstGeom>
        </p:spPr>
      </p:pic>
      <p:pic>
        <p:nvPicPr>
          <p:cNvPr id="7" name="Picture 6" descr="A yellow and pink background&#10;&#10;Description automatically generated">
            <a:extLst>
              <a:ext uri="{FF2B5EF4-FFF2-40B4-BE49-F238E27FC236}">
                <a16:creationId xmlns:a16="http://schemas.microsoft.com/office/drawing/2014/main" id="{4794CB9B-0A6D-05EB-F43C-72BCA6C2B876}"/>
              </a:ext>
            </a:extLst>
          </p:cNvPr>
          <p:cNvPicPr>
            <a:picLocks noChangeAspect="1"/>
          </p:cNvPicPr>
          <p:nvPr/>
        </p:nvPicPr>
        <p:blipFill>
          <a:blip r:embed="rId7">
            <a:alphaModFix amt="20000"/>
          </a:blip>
          <a:stretch>
            <a:fillRect/>
          </a:stretch>
        </p:blipFill>
        <p:spPr>
          <a:xfrm flipH="1">
            <a:off x="7338999" y="1372181"/>
            <a:ext cx="2422525" cy="4211754"/>
          </a:xfrm>
          <a:prstGeom prst="rect">
            <a:avLst/>
          </a:prstGeom>
        </p:spPr>
      </p:pic>
      <p:sp>
        <p:nvSpPr>
          <p:cNvPr id="8" name="Rounded Rectangle 7">
            <a:extLst>
              <a:ext uri="{FF2B5EF4-FFF2-40B4-BE49-F238E27FC236}">
                <a16:creationId xmlns:a16="http://schemas.microsoft.com/office/drawing/2014/main" id="{B7428798-0421-007E-50D4-08CA5DDA0448}"/>
              </a:ext>
            </a:extLst>
          </p:cNvPr>
          <p:cNvSpPr/>
          <p:nvPr/>
        </p:nvSpPr>
        <p:spPr>
          <a:xfrm>
            <a:off x="192013" y="1593960"/>
            <a:ext cx="2088082"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7C9ED168-C1F6-589F-D014-7C264790E4B7}"/>
              </a:ext>
            </a:extLst>
          </p:cNvPr>
          <p:cNvSpPr/>
          <p:nvPr/>
        </p:nvSpPr>
        <p:spPr>
          <a:xfrm>
            <a:off x="2630408" y="1593960"/>
            <a:ext cx="207221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AFCDEE17-9125-51B2-799D-3D59DB262B76}"/>
              </a:ext>
            </a:extLst>
          </p:cNvPr>
          <p:cNvSpPr/>
          <p:nvPr/>
        </p:nvSpPr>
        <p:spPr>
          <a:xfrm>
            <a:off x="5076748" y="1593960"/>
            <a:ext cx="2064265"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5FADD173-88B6-2668-2786-941493959B2C}"/>
              </a:ext>
            </a:extLst>
          </p:cNvPr>
          <p:cNvSpPr/>
          <p:nvPr/>
        </p:nvSpPr>
        <p:spPr>
          <a:xfrm>
            <a:off x="7529046" y="1593960"/>
            <a:ext cx="2058307"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F308BB2-17D4-C214-349E-841E2DD64179}"/>
              </a:ext>
            </a:extLst>
          </p:cNvPr>
          <p:cNvSpPr/>
          <p:nvPr/>
        </p:nvSpPr>
        <p:spPr>
          <a:xfrm>
            <a:off x="9951571" y="1593960"/>
            <a:ext cx="205036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6B4F5B6-B52A-0200-7DA7-941C3FF23A78}"/>
              </a:ext>
            </a:extLst>
          </p:cNvPr>
          <p:cNvSpPr txBox="1"/>
          <p:nvPr/>
        </p:nvSpPr>
        <p:spPr>
          <a:xfrm>
            <a:off x="332804" y="1917046"/>
            <a:ext cx="175860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de la santé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services communautaires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pic>
        <p:nvPicPr>
          <p:cNvPr id="23" name="Picture 22" descr="A green rectangular object with orange stripes&#10;&#10;Description automatically generated">
            <a:extLst>
              <a:ext uri="{FF2B5EF4-FFF2-40B4-BE49-F238E27FC236}">
                <a16:creationId xmlns:a16="http://schemas.microsoft.com/office/drawing/2014/main" id="{0115A5C2-D74D-BAB7-B155-ABFC20F972D0}"/>
              </a:ext>
            </a:extLst>
          </p:cNvPr>
          <p:cNvPicPr>
            <a:picLocks noChangeAspect="1"/>
          </p:cNvPicPr>
          <p:nvPr/>
        </p:nvPicPr>
        <p:blipFill>
          <a:blip r:embed="rId8">
            <a:alphaModFix amt="20000"/>
          </a:blip>
          <a:stretch>
            <a:fillRect/>
          </a:stretch>
        </p:blipFill>
        <p:spPr>
          <a:xfrm>
            <a:off x="15866" y="840696"/>
            <a:ext cx="12192000" cy="544866"/>
          </a:xfrm>
          <a:prstGeom prst="rect">
            <a:avLst/>
          </a:prstGeom>
        </p:spPr>
      </p:pic>
      <p:sp>
        <p:nvSpPr>
          <p:cNvPr id="16" name="TextBox 15">
            <a:extLst>
              <a:ext uri="{FF2B5EF4-FFF2-40B4-BE49-F238E27FC236}">
                <a16:creationId xmlns:a16="http://schemas.microsoft.com/office/drawing/2014/main" id="{77C09B30-285A-D4BC-FD08-42DE2D427621}"/>
              </a:ext>
            </a:extLst>
          </p:cNvPr>
          <p:cNvSpPr txBox="1"/>
          <p:nvPr/>
        </p:nvSpPr>
        <p:spPr>
          <a:xfrm>
            <a:off x="1" y="85565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33E7B"/>
                </a:solidFill>
                <a:effectLst/>
                <a:uLnTx/>
                <a:uFillTx/>
                <a:latin typeface="Myriad Pro" panose="020B0503030403020204" pitchFamily="34" charset="0"/>
                <a:ea typeface="+mn-ea"/>
                <a:cs typeface="+mn-cs"/>
              </a:rPr>
              <a:t>PRÉPARER</a:t>
            </a:r>
          </a:p>
        </p:txBody>
      </p:sp>
      <p:sp>
        <p:nvSpPr>
          <p:cNvPr id="17" name="TextBox 16">
            <a:extLst>
              <a:ext uri="{FF2B5EF4-FFF2-40B4-BE49-F238E27FC236}">
                <a16:creationId xmlns:a16="http://schemas.microsoft.com/office/drawing/2014/main" id="{534CAFF2-B68E-6FFB-8027-D8FBB7B93657}"/>
              </a:ext>
            </a:extLst>
          </p:cNvPr>
          <p:cNvSpPr txBox="1"/>
          <p:nvPr/>
        </p:nvSpPr>
        <p:spPr>
          <a:xfrm>
            <a:off x="2422524"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6E3D19"/>
                </a:solidFill>
                <a:effectLst/>
                <a:uLnTx/>
                <a:uFillTx/>
                <a:latin typeface="Myriad Pro" panose="020B0503030403020204" pitchFamily="34" charset="0"/>
                <a:ea typeface="+mn-ea"/>
                <a:cs typeface="+mn-cs"/>
              </a:rPr>
              <a:t>PLANTER</a:t>
            </a:r>
            <a:endParaRPr kumimoji="0" lang="en-US" sz="2800" b="1" i="0" u="none" strike="noStrike" kern="1200" cap="none" spc="0" normalizeH="0" baseline="0" noProof="0" dirty="0">
              <a:ln>
                <a:noFill/>
              </a:ln>
              <a:solidFill>
                <a:srgbClr val="6E3D19"/>
              </a:solidFill>
              <a:effectLst/>
              <a:uLnTx/>
              <a:uFillTx/>
              <a:latin typeface="Myriad Pro" panose="020B0503030403020204" pitchFamily="34" charset="0"/>
              <a:ea typeface="+mn-ea"/>
              <a:cs typeface="+mn-cs"/>
            </a:endParaRPr>
          </a:p>
        </p:txBody>
      </p:sp>
      <p:sp>
        <p:nvSpPr>
          <p:cNvPr id="18" name="TextBox 17">
            <a:extLst>
              <a:ext uri="{FF2B5EF4-FFF2-40B4-BE49-F238E27FC236}">
                <a16:creationId xmlns:a16="http://schemas.microsoft.com/office/drawing/2014/main" id="{178FE14E-8E2F-3A4E-F888-419E8AEF0D4E}"/>
              </a:ext>
            </a:extLst>
          </p:cNvPr>
          <p:cNvSpPr txBox="1"/>
          <p:nvPr/>
        </p:nvSpPr>
        <p:spPr>
          <a:xfrm>
            <a:off x="4884737"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9148"/>
                </a:solidFill>
                <a:effectLst/>
                <a:uLnTx/>
                <a:uFillTx/>
                <a:latin typeface="Myriad Pro" panose="020B0503030403020204" pitchFamily="34" charset="0"/>
                <a:ea typeface="+mn-ea"/>
                <a:cs typeface="+mn-cs"/>
              </a:rPr>
              <a:t>CULTIVER</a:t>
            </a:r>
          </a:p>
        </p:txBody>
      </p:sp>
      <p:sp>
        <p:nvSpPr>
          <p:cNvPr id="19" name="TextBox 18">
            <a:extLst>
              <a:ext uri="{FF2B5EF4-FFF2-40B4-BE49-F238E27FC236}">
                <a16:creationId xmlns:a16="http://schemas.microsoft.com/office/drawing/2014/main" id="{73A39E5C-2D35-3F98-8CA1-32E1CD98B1F1}"/>
              </a:ext>
            </a:extLst>
          </p:cNvPr>
          <p:cNvSpPr txBox="1"/>
          <p:nvPr/>
        </p:nvSpPr>
        <p:spPr>
          <a:xfrm>
            <a:off x="7346950" y="836936"/>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7AC1E"/>
                </a:solidFill>
                <a:effectLst/>
                <a:uLnTx/>
                <a:uFillTx/>
                <a:latin typeface="Myriad Pro" panose="020B0503030403020204" pitchFamily="34" charset="0"/>
                <a:ea typeface="+mn-ea"/>
                <a:cs typeface="+mn-cs"/>
              </a:rPr>
              <a:t>RÉCOLTER</a:t>
            </a:r>
            <a:endParaRPr kumimoji="0" lang="en-US" sz="2800" b="1" i="0" u="none" strike="noStrike" kern="1200" cap="none" spc="0" normalizeH="0" baseline="0" noProof="0" dirty="0">
              <a:ln>
                <a:noFill/>
              </a:ln>
              <a:solidFill>
                <a:srgbClr val="F7AC1E"/>
              </a:solidFill>
              <a:effectLst/>
              <a:uLnTx/>
              <a:uFillTx/>
              <a:latin typeface="Myriad Pro" panose="020B0503030403020204" pitchFamily="34" charset="0"/>
              <a:ea typeface="+mn-ea"/>
              <a:cs typeface="+mn-cs"/>
            </a:endParaRPr>
          </a:p>
        </p:txBody>
      </p:sp>
      <p:sp>
        <p:nvSpPr>
          <p:cNvPr id="20" name="TextBox 19">
            <a:extLst>
              <a:ext uri="{FF2B5EF4-FFF2-40B4-BE49-F238E27FC236}">
                <a16:creationId xmlns:a16="http://schemas.microsoft.com/office/drawing/2014/main" id="{3F4E1930-BFC9-AC55-16CE-775C121D10FF}"/>
              </a:ext>
            </a:extLst>
          </p:cNvPr>
          <p:cNvSpPr txBox="1"/>
          <p:nvPr/>
        </p:nvSpPr>
        <p:spPr>
          <a:xfrm>
            <a:off x="9777408" y="86234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D2031"/>
                </a:solidFill>
                <a:effectLst/>
                <a:uLnTx/>
                <a:uFillTx/>
                <a:latin typeface="Myriad Pro" panose="020B0503030403020204" pitchFamily="34" charset="0"/>
                <a:ea typeface="+mn-ea"/>
                <a:cs typeface="+mn-cs"/>
              </a:rPr>
              <a:t>PRÉSERVER</a:t>
            </a:r>
          </a:p>
        </p:txBody>
      </p:sp>
      <p:sp>
        <p:nvSpPr>
          <p:cNvPr id="24" name="TextBox 23">
            <a:extLst>
              <a:ext uri="{FF2B5EF4-FFF2-40B4-BE49-F238E27FC236}">
                <a16:creationId xmlns:a16="http://schemas.microsoft.com/office/drawing/2014/main" id="{D2609D11-6E29-93E7-3375-D1BAE49CC856}"/>
              </a:ext>
            </a:extLst>
          </p:cNvPr>
          <p:cNvSpPr txBox="1"/>
          <p:nvPr/>
        </p:nvSpPr>
        <p:spPr>
          <a:xfrm>
            <a:off x="15866" y="47777"/>
            <a:ext cx="121761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ACTIF ET CONTINU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a:t>
            </a:r>
            <a:r>
              <a:rPr kumimoji="0" lang="en-US" sz="2800" b="1" i="1"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Manuel de l'Église,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137)</a:t>
            </a:r>
            <a:endParaRPr kumimoji="0" lang="en-US" sz="36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Tree>
    <p:extLst>
      <p:ext uri="{BB962C8B-B14F-4D97-AF65-F5344CB8AC3E}">
        <p14:creationId xmlns:p14="http://schemas.microsoft.com/office/powerpoint/2010/main" val="56246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623B467B-7452-439F-0615-AFE74F78100A}"/>
              </a:ext>
            </a:extLst>
          </p:cNvPr>
          <p:cNvPicPr>
            <a:picLocks noChangeAspect="1"/>
          </p:cNvPicPr>
          <p:nvPr/>
        </p:nvPicPr>
        <p:blipFill>
          <a:blip r:embed="rId2">
            <a:alphaModFix amt="60000"/>
          </a:blip>
          <a:stretch>
            <a:fillRect/>
          </a:stretch>
        </p:blipFill>
        <p:spPr>
          <a:xfrm>
            <a:off x="0" y="0"/>
            <a:ext cx="12192000" cy="6858000"/>
          </a:xfrm>
          <a:prstGeom prst="rect">
            <a:avLst/>
          </a:prstGeom>
        </p:spPr>
      </p:pic>
      <p:pic>
        <p:nvPicPr>
          <p:cNvPr id="2" name="Picture 1" descr="A blue and white background&#10;&#10;Description automatically generated">
            <a:extLst>
              <a:ext uri="{FF2B5EF4-FFF2-40B4-BE49-F238E27FC236}">
                <a16:creationId xmlns:a16="http://schemas.microsoft.com/office/drawing/2014/main" id="{B13A8804-31C4-A381-4590-F1B66733D455}"/>
              </a:ext>
            </a:extLst>
          </p:cNvPr>
          <p:cNvPicPr>
            <a:picLocks noChangeAspect="1"/>
          </p:cNvPicPr>
          <p:nvPr/>
        </p:nvPicPr>
        <p:blipFill>
          <a:blip r:embed="rId3">
            <a:alphaModFix amt="20000"/>
          </a:blip>
          <a:stretch>
            <a:fillRect/>
          </a:stretch>
        </p:blipFill>
        <p:spPr>
          <a:xfrm flipH="1">
            <a:off x="7924" y="1372183"/>
            <a:ext cx="2446342" cy="4211755"/>
          </a:xfrm>
          <a:prstGeom prst="rect">
            <a:avLst/>
          </a:prstGeom>
        </p:spPr>
      </p:pic>
      <p:pic>
        <p:nvPicPr>
          <p:cNvPr id="4" name="Picture 3" descr="A close up of a cellphone screen&#10;&#10;Description automatically generated">
            <a:extLst>
              <a:ext uri="{FF2B5EF4-FFF2-40B4-BE49-F238E27FC236}">
                <a16:creationId xmlns:a16="http://schemas.microsoft.com/office/drawing/2014/main" id="{9708E514-A00A-9709-049D-007D40B203AD}"/>
              </a:ext>
            </a:extLst>
          </p:cNvPr>
          <p:cNvPicPr>
            <a:picLocks noChangeAspect="1"/>
          </p:cNvPicPr>
          <p:nvPr/>
        </p:nvPicPr>
        <p:blipFill>
          <a:blip r:embed="rId4">
            <a:alphaModFix amt="20000"/>
          </a:blip>
          <a:stretch>
            <a:fillRect/>
          </a:stretch>
        </p:blipFill>
        <p:spPr>
          <a:xfrm flipH="1">
            <a:off x="2454263" y="1372181"/>
            <a:ext cx="2446341" cy="4211756"/>
          </a:xfrm>
          <a:prstGeom prst="rect">
            <a:avLst/>
          </a:prstGeom>
        </p:spPr>
      </p:pic>
      <p:pic>
        <p:nvPicPr>
          <p:cNvPr id="5" name="Picture 4" descr="A green and white background&#10;&#10;Description automatically generated">
            <a:extLst>
              <a:ext uri="{FF2B5EF4-FFF2-40B4-BE49-F238E27FC236}">
                <a16:creationId xmlns:a16="http://schemas.microsoft.com/office/drawing/2014/main" id="{4A4AE33D-508B-E24F-D3F0-71E9D02DF09D}"/>
              </a:ext>
            </a:extLst>
          </p:cNvPr>
          <p:cNvPicPr>
            <a:picLocks noChangeAspect="1"/>
          </p:cNvPicPr>
          <p:nvPr/>
        </p:nvPicPr>
        <p:blipFill>
          <a:blip r:embed="rId5">
            <a:alphaModFix amt="20000"/>
          </a:blip>
          <a:stretch>
            <a:fillRect/>
          </a:stretch>
        </p:blipFill>
        <p:spPr>
          <a:xfrm flipH="1">
            <a:off x="4892664" y="1372183"/>
            <a:ext cx="2446336" cy="4211754"/>
          </a:xfrm>
          <a:prstGeom prst="rect">
            <a:avLst/>
          </a:prstGeom>
        </p:spPr>
      </p:pic>
      <p:pic>
        <p:nvPicPr>
          <p:cNvPr id="6" name="Picture 5" descr="A red background with many small hexagons&#10;&#10;Description automatically generated">
            <a:extLst>
              <a:ext uri="{FF2B5EF4-FFF2-40B4-BE49-F238E27FC236}">
                <a16:creationId xmlns:a16="http://schemas.microsoft.com/office/drawing/2014/main" id="{9EEB8B87-1582-378C-03E0-C031CBF31CF0}"/>
              </a:ext>
            </a:extLst>
          </p:cNvPr>
          <p:cNvPicPr>
            <a:picLocks noChangeAspect="1"/>
          </p:cNvPicPr>
          <p:nvPr/>
        </p:nvPicPr>
        <p:blipFill>
          <a:blip r:embed="rId6">
            <a:alphaModFix amt="20000"/>
          </a:blip>
          <a:stretch>
            <a:fillRect/>
          </a:stretch>
        </p:blipFill>
        <p:spPr>
          <a:xfrm flipH="1">
            <a:off x="9761524" y="1346776"/>
            <a:ext cx="2446342" cy="4237159"/>
          </a:xfrm>
          <a:prstGeom prst="rect">
            <a:avLst/>
          </a:prstGeom>
        </p:spPr>
      </p:pic>
      <p:pic>
        <p:nvPicPr>
          <p:cNvPr id="7" name="Picture 6" descr="A yellow and pink background&#10;&#10;Description automatically generated">
            <a:extLst>
              <a:ext uri="{FF2B5EF4-FFF2-40B4-BE49-F238E27FC236}">
                <a16:creationId xmlns:a16="http://schemas.microsoft.com/office/drawing/2014/main" id="{4794CB9B-0A6D-05EB-F43C-72BCA6C2B876}"/>
              </a:ext>
            </a:extLst>
          </p:cNvPr>
          <p:cNvPicPr>
            <a:picLocks noChangeAspect="1"/>
          </p:cNvPicPr>
          <p:nvPr/>
        </p:nvPicPr>
        <p:blipFill>
          <a:blip r:embed="rId7">
            <a:alphaModFix amt="20000"/>
          </a:blip>
          <a:stretch>
            <a:fillRect/>
          </a:stretch>
        </p:blipFill>
        <p:spPr>
          <a:xfrm flipH="1">
            <a:off x="7338999" y="1372181"/>
            <a:ext cx="2422525" cy="4211754"/>
          </a:xfrm>
          <a:prstGeom prst="rect">
            <a:avLst/>
          </a:prstGeom>
        </p:spPr>
      </p:pic>
      <p:sp>
        <p:nvSpPr>
          <p:cNvPr id="8" name="Rounded Rectangle 7">
            <a:extLst>
              <a:ext uri="{FF2B5EF4-FFF2-40B4-BE49-F238E27FC236}">
                <a16:creationId xmlns:a16="http://schemas.microsoft.com/office/drawing/2014/main" id="{B7428798-0421-007E-50D4-08CA5DDA0448}"/>
              </a:ext>
            </a:extLst>
          </p:cNvPr>
          <p:cNvSpPr/>
          <p:nvPr/>
        </p:nvSpPr>
        <p:spPr>
          <a:xfrm>
            <a:off x="192013" y="1593960"/>
            <a:ext cx="2088082"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7C9ED168-C1F6-589F-D014-7C264790E4B7}"/>
              </a:ext>
            </a:extLst>
          </p:cNvPr>
          <p:cNvSpPr/>
          <p:nvPr/>
        </p:nvSpPr>
        <p:spPr>
          <a:xfrm>
            <a:off x="2630408" y="1593960"/>
            <a:ext cx="207221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AFCDEE17-9125-51B2-799D-3D59DB262B76}"/>
              </a:ext>
            </a:extLst>
          </p:cNvPr>
          <p:cNvSpPr/>
          <p:nvPr/>
        </p:nvSpPr>
        <p:spPr>
          <a:xfrm>
            <a:off x="5076748" y="1593960"/>
            <a:ext cx="2064265"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5FADD173-88B6-2668-2786-941493959B2C}"/>
              </a:ext>
            </a:extLst>
          </p:cNvPr>
          <p:cNvSpPr/>
          <p:nvPr/>
        </p:nvSpPr>
        <p:spPr>
          <a:xfrm>
            <a:off x="7529046" y="1593960"/>
            <a:ext cx="2058307"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F308BB2-17D4-C214-349E-841E2DD64179}"/>
              </a:ext>
            </a:extLst>
          </p:cNvPr>
          <p:cNvSpPr/>
          <p:nvPr/>
        </p:nvSpPr>
        <p:spPr>
          <a:xfrm>
            <a:off x="9951571" y="1593960"/>
            <a:ext cx="205036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6B4F5B6-B52A-0200-7DA7-941C3FF23A78}"/>
              </a:ext>
            </a:extLst>
          </p:cNvPr>
          <p:cNvSpPr txBox="1"/>
          <p:nvPr/>
        </p:nvSpPr>
        <p:spPr>
          <a:xfrm>
            <a:off x="332804" y="1917046"/>
            <a:ext cx="175860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de la santé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services communautaires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14" name="TextBox 13">
            <a:extLst>
              <a:ext uri="{FF2B5EF4-FFF2-40B4-BE49-F238E27FC236}">
                <a16:creationId xmlns:a16="http://schemas.microsoft.com/office/drawing/2014/main" id="{D5FE069D-8837-ADA7-097A-AB55186BDACE}"/>
              </a:ext>
            </a:extLst>
          </p:cNvPr>
          <p:cNvSpPr txBox="1"/>
          <p:nvPr/>
        </p:nvSpPr>
        <p:spPr>
          <a:xfrm>
            <a:off x="2802099" y="1934055"/>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Coordinateur des ministères de l'édition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pic>
        <p:nvPicPr>
          <p:cNvPr id="23" name="Picture 22" descr="A green rectangular object with orange stripes&#10;&#10;Description automatically generated">
            <a:extLst>
              <a:ext uri="{FF2B5EF4-FFF2-40B4-BE49-F238E27FC236}">
                <a16:creationId xmlns:a16="http://schemas.microsoft.com/office/drawing/2014/main" id="{0115A5C2-D74D-BAB7-B155-ABFC20F972D0}"/>
              </a:ext>
            </a:extLst>
          </p:cNvPr>
          <p:cNvPicPr>
            <a:picLocks noChangeAspect="1"/>
          </p:cNvPicPr>
          <p:nvPr/>
        </p:nvPicPr>
        <p:blipFill>
          <a:blip r:embed="rId8">
            <a:alphaModFix amt="20000"/>
          </a:blip>
          <a:stretch>
            <a:fillRect/>
          </a:stretch>
        </p:blipFill>
        <p:spPr>
          <a:xfrm>
            <a:off x="15866" y="840696"/>
            <a:ext cx="12192000" cy="544866"/>
          </a:xfrm>
          <a:prstGeom prst="rect">
            <a:avLst/>
          </a:prstGeom>
        </p:spPr>
      </p:pic>
      <p:sp>
        <p:nvSpPr>
          <p:cNvPr id="16" name="TextBox 15">
            <a:extLst>
              <a:ext uri="{FF2B5EF4-FFF2-40B4-BE49-F238E27FC236}">
                <a16:creationId xmlns:a16="http://schemas.microsoft.com/office/drawing/2014/main" id="{77C09B30-285A-D4BC-FD08-42DE2D427621}"/>
              </a:ext>
            </a:extLst>
          </p:cNvPr>
          <p:cNvSpPr txBox="1"/>
          <p:nvPr/>
        </p:nvSpPr>
        <p:spPr>
          <a:xfrm>
            <a:off x="1" y="85565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33E7B"/>
                </a:solidFill>
                <a:effectLst/>
                <a:uLnTx/>
                <a:uFillTx/>
                <a:latin typeface="Myriad Pro" panose="020B0503030403020204" pitchFamily="34" charset="0"/>
                <a:ea typeface="+mn-ea"/>
                <a:cs typeface="+mn-cs"/>
              </a:rPr>
              <a:t>PRÉPARER</a:t>
            </a:r>
          </a:p>
        </p:txBody>
      </p:sp>
      <p:sp>
        <p:nvSpPr>
          <p:cNvPr id="17" name="TextBox 16">
            <a:extLst>
              <a:ext uri="{FF2B5EF4-FFF2-40B4-BE49-F238E27FC236}">
                <a16:creationId xmlns:a16="http://schemas.microsoft.com/office/drawing/2014/main" id="{534CAFF2-B68E-6FFB-8027-D8FBB7B93657}"/>
              </a:ext>
            </a:extLst>
          </p:cNvPr>
          <p:cNvSpPr txBox="1"/>
          <p:nvPr/>
        </p:nvSpPr>
        <p:spPr>
          <a:xfrm>
            <a:off x="2422524"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6E3D19"/>
                </a:solidFill>
                <a:effectLst/>
                <a:uLnTx/>
                <a:uFillTx/>
                <a:latin typeface="Myriad Pro" panose="020B0503030403020204" pitchFamily="34" charset="0"/>
                <a:ea typeface="+mn-ea"/>
                <a:cs typeface="+mn-cs"/>
              </a:rPr>
              <a:t>PLANTER</a:t>
            </a:r>
            <a:endParaRPr kumimoji="0" lang="en-US" sz="2800" b="1" i="0" u="none" strike="noStrike" kern="1200" cap="none" spc="0" normalizeH="0" baseline="0" noProof="0" dirty="0">
              <a:ln>
                <a:noFill/>
              </a:ln>
              <a:solidFill>
                <a:srgbClr val="6E3D19"/>
              </a:solidFill>
              <a:effectLst/>
              <a:uLnTx/>
              <a:uFillTx/>
              <a:latin typeface="Myriad Pro" panose="020B0503030403020204" pitchFamily="34" charset="0"/>
              <a:ea typeface="+mn-ea"/>
              <a:cs typeface="+mn-cs"/>
            </a:endParaRPr>
          </a:p>
        </p:txBody>
      </p:sp>
      <p:sp>
        <p:nvSpPr>
          <p:cNvPr id="18" name="TextBox 17">
            <a:extLst>
              <a:ext uri="{FF2B5EF4-FFF2-40B4-BE49-F238E27FC236}">
                <a16:creationId xmlns:a16="http://schemas.microsoft.com/office/drawing/2014/main" id="{178FE14E-8E2F-3A4E-F888-419E8AEF0D4E}"/>
              </a:ext>
            </a:extLst>
          </p:cNvPr>
          <p:cNvSpPr txBox="1"/>
          <p:nvPr/>
        </p:nvSpPr>
        <p:spPr>
          <a:xfrm>
            <a:off x="4884737"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9148"/>
                </a:solidFill>
                <a:effectLst/>
                <a:uLnTx/>
                <a:uFillTx/>
                <a:latin typeface="Myriad Pro" panose="020B0503030403020204" pitchFamily="34" charset="0"/>
                <a:ea typeface="+mn-ea"/>
                <a:cs typeface="+mn-cs"/>
              </a:rPr>
              <a:t>CULTIVER</a:t>
            </a:r>
          </a:p>
        </p:txBody>
      </p:sp>
      <p:sp>
        <p:nvSpPr>
          <p:cNvPr id="19" name="TextBox 18">
            <a:extLst>
              <a:ext uri="{FF2B5EF4-FFF2-40B4-BE49-F238E27FC236}">
                <a16:creationId xmlns:a16="http://schemas.microsoft.com/office/drawing/2014/main" id="{73A39E5C-2D35-3F98-8CA1-32E1CD98B1F1}"/>
              </a:ext>
            </a:extLst>
          </p:cNvPr>
          <p:cNvSpPr txBox="1"/>
          <p:nvPr/>
        </p:nvSpPr>
        <p:spPr>
          <a:xfrm>
            <a:off x="7346950" y="836936"/>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7AC1E"/>
                </a:solidFill>
                <a:effectLst/>
                <a:uLnTx/>
                <a:uFillTx/>
                <a:latin typeface="Myriad Pro" panose="020B0503030403020204" pitchFamily="34" charset="0"/>
                <a:ea typeface="+mn-ea"/>
                <a:cs typeface="+mn-cs"/>
              </a:rPr>
              <a:t>RÉCOLTER</a:t>
            </a:r>
            <a:endParaRPr kumimoji="0" lang="en-US" sz="2800" b="1" i="0" u="none" strike="noStrike" kern="1200" cap="none" spc="0" normalizeH="0" baseline="0" noProof="0" dirty="0">
              <a:ln>
                <a:noFill/>
              </a:ln>
              <a:solidFill>
                <a:srgbClr val="F7AC1E"/>
              </a:solidFill>
              <a:effectLst/>
              <a:uLnTx/>
              <a:uFillTx/>
              <a:latin typeface="Myriad Pro" panose="020B0503030403020204" pitchFamily="34" charset="0"/>
              <a:ea typeface="+mn-ea"/>
              <a:cs typeface="+mn-cs"/>
            </a:endParaRPr>
          </a:p>
        </p:txBody>
      </p:sp>
      <p:sp>
        <p:nvSpPr>
          <p:cNvPr id="20" name="TextBox 19">
            <a:extLst>
              <a:ext uri="{FF2B5EF4-FFF2-40B4-BE49-F238E27FC236}">
                <a16:creationId xmlns:a16="http://schemas.microsoft.com/office/drawing/2014/main" id="{3F4E1930-BFC9-AC55-16CE-775C121D10FF}"/>
              </a:ext>
            </a:extLst>
          </p:cNvPr>
          <p:cNvSpPr txBox="1"/>
          <p:nvPr/>
        </p:nvSpPr>
        <p:spPr>
          <a:xfrm>
            <a:off x="9777408" y="86234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D2031"/>
                </a:solidFill>
                <a:effectLst/>
                <a:uLnTx/>
                <a:uFillTx/>
                <a:latin typeface="Myriad Pro" panose="020B0503030403020204" pitchFamily="34" charset="0"/>
                <a:ea typeface="+mn-ea"/>
                <a:cs typeface="+mn-cs"/>
              </a:rPr>
              <a:t>PRÉSERVER</a:t>
            </a:r>
          </a:p>
        </p:txBody>
      </p:sp>
      <p:sp>
        <p:nvSpPr>
          <p:cNvPr id="24" name="TextBox 23">
            <a:extLst>
              <a:ext uri="{FF2B5EF4-FFF2-40B4-BE49-F238E27FC236}">
                <a16:creationId xmlns:a16="http://schemas.microsoft.com/office/drawing/2014/main" id="{D2609D11-6E29-93E7-3375-D1BAE49CC856}"/>
              </a:ext>
            </a:extLst>
          </p:cNvPr>
          <p:cNvSpPr txBox="1"/>
          <p:nvPr/>
        </p:nvSpPr>
        <p:spPr>
          <a:xfrm>
            <a:off x="15866" y="47777"/>
            <a:ext cx="121761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ACTIF ET CONTINU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a:t>
            </a:r>
            <a:r>
              <a:rPr kumimoji="0" lang="en-US" sz="2800" b="1" i="1"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Manuel de l'Église,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137)</a:t>
            </a:r>
            <a:endParaRPr kumimoji="0" lang="en-US" sz="36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Tree>
    <p:extLst>
      <p:ext uri="{BB962C8B-B14F-4D97-AF65-F5344CB8AC3E}">
        <p14:creationId xmlns:p14="http://schemas.microsoft.com/office/powerpoint/2010/main" val="5956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623B467B-7452-439F-0615-AFE74F78100A}"/>
              </a:ext>
            </a:extLst>
          </p:cNvPr>
          <p:cNvPicPr>
            <a:picLocks noChangeAspect="1"/>
          </p:cNvPicPr>
          <p:nvPr/>
        </p:nvPicPr>
        <p:blipFill>
          <a:blip r:embed="rId2">
            <a:alphaModFix amt="60000"/>
          </a:blip>
          <a:stretch>
            <a:fillRect/>
          </a:stretch>
        </p:blipFill>
        <p:spPr>
          <a:xfrm>
            <a:off x="0" y="0"/>
            <a:ext cx="12192000" cy="6858000"/>
          </a:xfrm>
          <a:prstGeom prst="rect">
            <a:avLst/>
          </a:prstGeom>
        </p:spPr>
      </p:pic>
      <p:pic>
        <p:nvPicPr>
          <p:cNvPr id="2" name="Picture 1" descr="A blue and white background&#10;&#10;Description automatically generated">
            <a:extLst>
              <a:ext uri="{FF2B5EF4-FFF2-40B4-BE49-F238E27FC236}">
                <a16:creationId xmlns:a16="http://schemas.microsoft.com/office/drawing/2014/main" id="{B13A8804-31C4-A381-4590-F1B66733D455}"/>
              </a:ext>
            </a:extLst>
          </p:cNvPr>
          <p:cNvPicPr>
            <a:picLocks noChangeAspect="1"/>
          </p:cNvPicPr>
          <p:nvPr/>
        </p:nvPicPr>
        <p:blipFill>
          <a:blip r:embed="rId3">
            <a:alphaModFix amt="20000"/>
          </a:blip>
          <a:stretch>
            <a:fillRect/>
          </a:stretch>
        </p:blipFill>
        <p:spPr>
          <a:xfrm flipH="1">
            <a:off x="7924" y="1372183"/>
            <a:ext cx="2446342" cy="4211755"/>
          </a:xfrm>
          <a:prstGeom prst="rect">
            <a:avLst/>
          </a:prstGeom>
        </p:spPr>
      </p:pic>
      <p:pic>
        <p:nvPicPr>
          <p:cNvPr id="4" name="Picture 3" descr="A close up of a cellphone screen&#10;&#10;Description automatically generated">
            <a:extLst>
              <a:ext uri="{FF2B5EF4-FFF2-40B4-BE49-F238E27FC236}">
                <a16:creationId xmlns:a16="http://schemas.microsoft.com/office/drawing/2014/main" id="{9708E514-A00A-9709-049D-007D40B203AD}"/>
              </a:ext>
            </a:extLst>
          </p:cNvPr>
          <p:cNvPicPr>
            <a:picLocks noChangeAspect="1"/>
          </p:cNvPicPr>
          <p:nvPr/>
        </p:nvPicPr>
        <p:blipFill>
          <a:blip r:embed="rId4">
            <a:alphaModFix amt="20000"/>
          </a:blip>
          <a:stretch>
            <a:fillRect/>
          </a:stretch>
        </p:blipFill>
        <p:spPr>
          <a:xfrm flipH="1">
            <a:off x="2454263" y="1372181"/>
            <a:ext cx="2446341" cy="4211756"/>
          </a:xfrm>
          <a:prstGeom prst="rect">
            <a:avLst/>
          </a:prstGeom>
        </p:spPr>
      </p:pic>
      <p:pic>
        <p:nvPicPr>
          <p:cNvPr id="5" name="Picture 4" descr="A green and white background&#10;&#10;Description automatically generated">
            <a:extLst>
              <a:ext uri="{FF2B5EF4-FFF2-40B4-BE49-F238E27FC236}">
                <a16:creationId xmlns:a16="http://schemas.microsoft.com/office/drawing/2014/main" id="{4A4AE33D-508B-E24F-D3F0-71E9D02DF09D}"/>
              </a:ext>
            </a:extLst>
          </p:cNvPr>
          <p:cNvPicPr>
            <a:picLocks noChangeAspect="1"/>
          </p:cNvPicPr>
          <p:nvPr/>
        </p:nvPicPr>
        <p:blipFill>
          <a:blip r:embed="rId5">
            <a:alphaModFix amt="20000"/>
          </a:blip>
          <a:stretch>
            <a:fillRect/>
          </a:stretch>
        </p:blipFill>
        <p:spPr>
          <a:xfrm flipH="1">
            <a:off x="4892664" y="1372183"/>
            <a:ext cx="2446336" cy="4211754"/>
          </a:xfrm>
          <a:prstGeom prst="rect">
            <a:avLst/>
          </a:prstGeom>
        </p:spPr>
      </p:pic>
      <p:pic>
        <p:nvPicPr>
          <p:cNvPr id="6" name="Picture 5" descr="A red background with many small hexagons&#10;&#10;Description automatically generated">
            <a:extLst>
              <a:ext uri="{FF2B5EF4-FFF2-40B4-BE49-F238E27FC236}">
                <a16:creationId xmlns:a16="http://schemas.microsoft.com/office/drawing/2014/main" id="{9EEB8B87-1582-378C-03E0-C031CBF31CF0}"/>
              </a:ext>
            </a:extLst>
          </p:cNvPr>
          <p:cNvPicPr>
            <a:picLocks noChangeAspect="1"/>
          </p:cNvPicPr>
          <p:nvPr/>
        </p:nvPicPr>
        <p:blipFill>
          <a:blip r:embed="rId6">
            <a:alphaModFix amt="20000"/>
          </a:blip>
          <a:stretch>
            <a:fillRect/>
          </a:stretch>
        </p:blipFill>
        <p:spPr>
          <a:xfrm flipH="1">
            <a:off x="9761524" y="1346776"/>
            <a:ext cx="2446342" cy="4237159"/>
          </a:xfrm>
          <a:prstGeom prst="rect">
            <a:avLst/>
          </a:prstGeom>
        </p:spPr>
      </p:pic>
      <p:pic>
        <p:nvPicPr>
          <p:cNvPr id="7" name="Picture 6" descr="A yellow and pink background&#10;&#10;Description automatically generated">
            <a:extLst>
              <a:ext uri="{FF2B5EF4-FFF2-40B4-BE49-F238E27FC236}">
                <a16:creationId xmlns:a16="http://schemas.microsoft.com/office/drawing/2014/main" id="{4794CB9B-0A6D-05EB-F43C-72BCA6C2B876}"/>
              </a:ext>
            </a:extLst>
          </p:cNvPr>
          <p:cNvPicPr>
            <a:picLocks noChangeAspect="1"/>
          </p:cNvPicPr>
          <p:nvPr/>
        </p:nvPicPr>
        <p:blipFill>
          <a:blip r:embed="rId7">
            <a:alphaModFix amt="20000"/>
          </a:blip>
          <a:stretch>
            <a:fillRect/>
          </a:stretch>
        </p:blipFill>
        <p:spPr>
          <a:xfrm flipH="1">
            <a:off x="7338999" y="1372181"/>
            <a:ext cx="2422525" cy="4211754"/>
          </a:xfrm>
          <a:prstGeom prst="rect">
            <a:avLst/>
          </a:prstGeom>
        </p:spPr>
      </p:pic>
      <p:sp>
        <p:nvSpPr>
          <p:cNvPr id="8" name="Rounded Rectangle 7">
            <a:extLst>
              <a:ext uri="{FF2B5EF4-FFF2-40B4-BE49-F238E27FC236}">
                <a16:creationId xmlns:a16="http://schemas.microsoft.com/office/drawing/2014/main" id="{B7428798-0421-007E-50D4-08CA5DDA0448}"/>
              </a:ext>
            </a:extLst>
          </p:cNvPr>
          <p:cNvSpPr/>
          <p:nvPr/>
        </p:nvSpPr>
        <p:spPr>
          <a:xfrm>
            <a:off x="192013" y="1593960"/>
            <a:ext cx="2088082"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7C9ED168-C1F6-589F-D014-7C264790E4B7}"/>
              </a:ext>
            </a:extLst>
          </p:cNvPr>
          <p:cNvSpPr/>
          <p:nvPr/>
        </p:nvSpPr>
        <p:spPr>
          <a:xfrm>
            <a:off x="2630408" y="1593960"/>
            <a:ext cx="207221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AFCDEE17-9125-51B2-799D-3D59DB262B76}"/>
              </a:ext>
            </a:extLst>
          </p:cNvPr>
          <p:cNvSpPr/>
          <p:nvPr/>
        </p:nvSpPr>
        <p:spPr>
          <a:xfrm>
            <a:off x="5076748" y="1593960"/>
            <a:ext cx="2064265"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5FADD173-88B6-2668-2786-941493959B2C}"/>
              </a:ext>
            </a:extLst>
          </p:cNvPr>
          <p:cNvSpPr/>
          <p:nvPr/>
        </p:nvSpPr>
        <p:spPr>
          <a:xfrm>
            <a:off x="7529046" y="1593960"/>
            <a:ext cx="2058307"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F308BB2-17D4-C214-349E-841E2DD64179}"/>
              </a:ext>
            </a:extLst>
          </p:cNvPr>
          <p:cNvSpPr/>
          <p:nvPr/>
        </p:nvSpPr>
        <p:spPr>
          <a:xfrm>
            <a:off x="9951571" y="1593960"/>
            <a:ext cx="2050360" cy="3827500"/>
          </a:xfrm>
          <a:prstGeom prst="roundRect">
            <a:avLst>
              <a:gd name="adj" fmla="val 6725"/>
            </a:avLst>
          </a:prstGeom>
          <a:solidFill>
            <a:schemeClr val="bg1"/>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6B4F5B6-B52A-0200-7DA7-941C3FF23A78}"/>
              </a:ext>
            </a:extLst>
          </p:cNvPr>
          <p:cNvSpPr txBox="1"/>
          <p:nvPr/>
        </p:nvSpPr>
        <p:spPr>
          <a:xfrm>
            <a:off x="332804" y="1917046"/>
            <a:ext cx="175860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ministères de la santé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Responsable des services communautaires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sp>
        <p:nvSpPr>
          <p:cNvPr id="14" name="TextBox 13">
            <a:extLst>
              <a:ext uri="{FF2B5EF4-FFF2-40B4-BE49-F238E27FC236}">
                <a16:creationId xmlns:a16="http://schemas.microsoft.com/office/drawing/2014/main" id="{D5FE069D-8837-ADA7-097A-AB55186BDACE}"/>
              </a:ext>
            </a:extLst>
          </p:cNvPr>
          <p:cNvSpPr txBox="1"/>
          <p:nvPr/>
        </p:nvSpPr>
        <p:spPr>
          <a:xfrm>
            <a:off x="2802099" y="1934055"/>
            <a:ext cx="18767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Coordinateur des ministères de l'édition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Assistant personnel des ministères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p:txBody>
      </p:sp>
      <p:pic>
        <p:nvPicPr>
          <p:cNvPr id="23" name="Picture 22" descr="A green rectangular object with orange stripes&#10;&#10;Description automatically generated">
            <a:extLst>
              <a:ext uri="{FF2B5EF4-FFF2-40B4-BE49-F238E27FC236}">
                <a16:creationId xmlns:a16="http://schemas.microsoft.com/office/drawing/2014/main" id="{0115A5C2-D74D-BAB7-B155-ABFC20F972D0}"/>
              </a:ext>
            </a:extLst>
          </p:cNvPr>
          <p:cNvPicPr>
            <a:picLocks noChangeAspect="1"/>
          </p:cNvPicPr>
          <p:nvPr/>
        </p:nvPicPr>
        <p:blipFill>
          <a:blip r:embed="rId8">
            <a:alphaModFix amt="20000"/>
          </a:blip>
          <a:stretch>
            <a:fillRect/>
          </a:stretch>
        </p:blipFill>
        <p:spPr>
          <a:xfrm>
            <a:off x="15866" y="840696"/>
            <a:ext cx="12192000" cy="544866"/>
          </a:xfrm>
          <a:prstGeom prst="rect">
            <a:avLst/>
          </a:prstGeom>
        </p:spPr>
      </p:pic>
      <p:sp>
        <p:nvSpPr>
          <p:cNvPr id="15" name="TextBox 14">
            <a:extLst>
              <a:ext uri="{FF2B5EF4-FFF2-40B4-BE49-F238E27FC236}">
                <a16:creationId xmlns:a16="http://schemas.microsoft.com/office/drawing/2014/main" id="{7A19BC50-B55F-9A10-F451-65DDFC72F4F0}"/>
              </a:ext>
            </a:extLst>
          </p:cNvPr>
          <p:cNvSpPr txBox="1"/>
          <p:nvPr/>
        </p:nvSpPr>
        <p:spPr>
          <a:xfrm>
            <a:off x="5214303" y="1917046"/>
            <a:ext cx="186320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biblique</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de l'école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Coordinateur</a:t>
            </a:r>
            <a:r>
              <a:rPr kumimoji="0" lang="en-US" sz="2200" b="1"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Myriad Pro" panose="020B0503030403020204" pitchFamily="34" charset="0"/>
                <a:ea typeface="+mn-ea"/>
                <a:cs typeface="+mn-cs"/>
              </a:rPr>
              <a:t>D’intérêts</a:t>
            </a:r>
            <a:endParaRPr kumimoji="0" lang="en-US" sz="2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
        <p:nvSpPr>
          <p:cNvPr id="16" name="TextBox 15">
            <a:extLst>
              <a:ext uri="{FF2B5EF4-FFF2-40B4-BE49-F238E27FC236}">
                <a16:creationId xmlns:a16="http://schemas.microsoft.com/office/drawing/2014/main" id="{77C09B30-285A-D4BC-FD08-42DE2D427621}"/>
              </a:ext>
            </a:extLst>
          </p:cNvPr>
          <p:cNvSpPr txBox="1"/>
          <p:nvPr/>
        </p:nvSpPr>
        <p:spPr>
          <a:xfrm>
            <a:off x="1" y="85565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33E7B"/>
                </a:solidFill>
                <a:effectLst/>
                <a:uLnTx/>
                <a:uFillTx/>
                <a:latin typeface="Myriad Pro" panose="020B0503030403020204" pitchFamily="34" charset="0"/>
                <a:ea typeface="+mn-ea"/>
                <a:cs typeface="+mn-cs"/>
              </a:rPr>
              <a:t>PRÉPARER</a:t>
            </a:r>
          </a:p>
        </p:txBody>
      </p:sp>
      <p:sp>
        <p:nvSpPr>
          <p:cNvPr id="17" name="TextBox 16">
            <a:extLst>
              <a:ext uri="{FF2B5EF4-FFF2-40B4-BE49-F238E27FC236}">
                <a16:creationId xmlns:a16="http://schemas.microsoft.com/office/drawing/2014/main" id="{534CAFF2-B68E-6FFB-8027-D8FBB7B93657}"/>
              </a:ext>
            </a:extLst>
          </p:cNvPr>
          <p:cNvSpPr txBox="1"/>
          <p:nvPr/>
        </p:nvSpPr>
        <p:spPr>
          <a:xfrm>
            <a:off x="2422524"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6E3D19"/>
                </a:solidFill>
                <a:effectLst/>
                <a:uLnTx/>
                <a:uFillTx/>
                <a:latin typeface="Myriad Pro" panose="020B0503030403020204" pitchFamily="34" charset="0"/>
                <a:ea typeface="+mn-ea"/>
                <a:cs typeface="+mn-cs"/>
              </a:rPr>
              <a:t>PLANTER</a:t>
            </a:r>
            <a:endParaRPr kumimoji="0" lang="en-US" sz="2800" b="1" i="0" u="none" strike="noStrike" kern="1200" cap="none" spc="0" normalizeH="0" baseline="0" noProof="0" dirty="0">
              <a:ln>
                <a:noFill/>
              </a:ln>
              <a:solidFill>
                <a:srgbClr val="6E3D19"/>
              </a:solidFill>
              <a:effectLst/>
              <a:uLnTx/>
              <a:uFillTx/>
              <a:latin typeface="Myriad Pro" panose="020B0503030403020204" pitchFamily="34" charset="0"/>
              <a:ea typeface="+mn-ea"/>
              <a:cs typeface="+mn-cs"/>
            </a:endParaRPr>
          </a:p>
        </p:txBody>
      </p:sp>
      <p:sp>
        <p:nvSpPr>
          <p:cNvPr id="18" name="TextBox 17">
            <a:extLst>
              <a:ext uri="{FF2B5EF4-FFF2-40B4-BE49-F238E27FC236}">
                <a16:creationId xmlns:a16="http://schemas.microsoft.com/office/drawing/2014/main" id="{178FE14E-8E2F-3A4E-F888-419E8AEF0D4E}"/>
              </a:ext>
            </a:extLst>
          </p:cNvPr>
          <p:cNvSpPr txBox="1"/>
          <p:nvPr/>
        </p:nvSpPr>
        <p:spPr>
          <a:xfrm>
            <a:off x="4884737" y="848960"/>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9148"/>
                </a:solidFill>
                <a:effectLst/>
                <a:uLnTx/>
                <a:uFillTx/>
                <a:latin typeface="Myriad Pro" panose="020B0503030403020204" pitchFamily="34" charset="0"/>
                <a:ea typeface="+mn-ea"/>
                <a:cs typeface="+mn-cs"/>
              </a:rPr>
              <a:t>CULTIVER</a:t>
            </a:r>
          </a:p>
        </p:txBody>
      </p:sp>
      <p:sp>
        <p:nvSpPr>
          <p:cNvPr id="19" name="TextBox 18">
            <a:extLst>
              <a:ext uri="{FF2B5EF4-FFF2-40B4-BE49-F238E27FC236}">
                <a16:creationId xmlns:a16="http://schemas.microsoft.com/office/drawing/2014/main" id="{73A39E5C-2D35-3F98-8CA1-32E1CD98B1F1}"/>
              </a:ext>
            </a:extLst>
          </p:cNvPr>
          <p:cNvSpPr txBox="1"/>
          <p:nvPr/>
        </p:nvSpPr>
        <p:spPr>
          <a:xfrm>
            <a:off x="7346950" y="836936"/>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7AC1E"/>
                </a:solidFill>
                <a:effectLst/>
                <a:uLnTx/>
                <a:uFillTx/>
                <a:latin typeface="Myriad Pro" panose="020B0503030403020204" pitchFamily="34" charset="0"/>
                <a:ea typeface="+mn-ea"/>
                <a:cs typeface="+mn-cs"/>
              </a:rPr>
              <a:t>RÉCOLTER</a:t>
            </a:r>
            <a:endParaRPr kumimoji="0" lang="en-US" sz="2800" b="1" i="0" u="none" strike="noStrike" kern="1200" cap="none" spc="0" normalizeH="0" baseline="0" noProof="0" dirty="0">
              <a:ln>
                <a:noFill/>
              </a:ln>
              <a:solidFill>
                <a:srgbClr val="F7AC1E"/>
              </a:solidFill>
              <a:effectLst/>
              <a:uLnTx/>
              <a:uFillTx/>
              <a:latin typeface="Myriad Pro" panose="020B0503030403020204" pitchFamily="34" charset="0"/>
              <a:ea typeface="+mn-ea"/>
              <a:cs typeface="+mn-cs"/>
            </a:endParaRPr>
          </a:p>
        </p:txBody>
      </p:sp>
      <p:sp>
        <p:nvSpPr>
          <p:cNvPr id="20" name="TextBox 19">
            <a:extLst>
              <a:ext uri="{FF2B5EF4-FFF2-40B4-BE49-F238E27FC236}">
                <a16:creationId xmlns:a16="http://schemas.microsoft.com/office/drawing/2014/main" id="{3F4E1930-BFC9-AC55-16CE-775C121D10FF}"/>
              </a:ext>
            </a:extLst>
          </p:cNvPr>
          <p:cNvSpPr txBox="1"/>
          <p:nvPr/>
        </p:nvSpPr>
        <p:spPr>
          <a:xfrm>
            <a:off x="9777408" y="862342"/>
            <a:ext cx="24304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D2031"/>
                </a:solidFill>
                <a:effectLst/>
                <a:uLnTx/>
                <a:uFillTx/>
                <a:latin typeface="Myriad Pro" panose="020B0503030403020204" pitchFamily="34" charset="0"/>
                <a:ea typeface="+mn-ea"/>
                <a:cs typeface="+mn-cs"/>
              </a:rPr>
              <a:t>PRÉSERVER</a:t>
            </a:r>
          </a:p>
        </p:txBody>
      </p:sp>
      <p:sp>
        <p:nvSpPr>
          <p:cNvPr id="24" name="TextBox 23">
            <a:extLst>
              <a:ext uri="{FF2B5EF4-FFF2-40B4-BE49-F238E27FC236}">
                <a16:creationId xmlns:a16="http://schemas.microsoft.com/office/drawing/2014/main" id="{D2609D11-6E29-93E7-3375-D1BAE49CC856}"/>
              </a:ext>
            </a:extLst>
          </p:cNvPr>
          <p:cNvSpPr txBox="1"/>
          <p:nvPr/>
        </p:nvSpPr>
        <p:spPr>
          <a:xfrm>
            <a:off x="15866" y="47777"/>
            <a:ext cx="121761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ACTIF ET CONTINU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a:t>
            </a:r>
            <a:r>
              <a:rPr kumimoji="0" lang="en-US" sz="2800" b="1" i="1"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Manuel de l'Église, </a:t>
            </a:r>
            <a:r>
              <a:rPr kumimoji="0" lang="en-US" sz="28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rPr>
              <a:t>p. 137)</a:t>
            </a:r>
            <a:endParaRPr kumimoji="0" lang="en-US" sz="3600" b="1" i="0" u="none" strike="noStrike" kern="1200" cap="none" spc="0" normalizeH="0" baseline="0" noProof="0" dirty="0">
              <a:ln>
                <a:noFill/>
              </a:ln>
              <a:solidFill>
                <a:prstClr val="black"/>
              </a:solidFill>
              <a:effectLst/>
              <a:uLnTx/>
              <a:uFillTx/>
              <a:latin typeface="Myriad Pro Light" panose="020B0503030403020204" pitchFamily="34" charset="0"/>
              <a:ea typeface="+mn-ea"/>
              <a:cs typeface="+mn-cs"/>
            </a:endParaRPr>
          </a:p>
        </p:txBody>
      </p:sp>
    </p:spTree>
    <p:extLst>
      <p:ext uri="{BB962C8B-B14F-4D97-AF65-F5344CB8AC3E}">
        <p14:creationId xmlns:p14="http://schemas.microsoft.com/office/powerpoint/2010/main" val="332023290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1466</Words>
  <Application>Microsoft Office PowerPoint</Application>
  <PresentationFormat>Grand écran</PresentationFormat>
  <Paragraphs>329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Myriad Pro</vt:lpstr>
      <vt:lpstr>Myriad Pro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Sylvain Duval</dc:creator>
  <cp:keywords>, docId:CC6EFF4555A9E6C52E116E68013CABAB</cp:keywords>
  <cp:lastModifiedBy>Krasimira Naydenova (Federation du Quebec SDA Conference)</cp:lastModifiedBy>
  <cp:revision>22</cp:revision>
  <dcterms:created xsi:type="dcterms:W3CDTF">2025-01-06T20:03:20Z</dcterms:created>
  <dcterms:modified xsi:type="dcterms:W3CDTF">2025-01-13T19:07:54Z</dcterms:modified>
</cp:coreProperties>
</file>